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0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60" r:id="rId16"/>
    <p:sldId id="274" r:id="rId17"/>
    <p:sldId id="275" r:id="rId18"/>
    <p:sldId id="276" r:id="rId19"/>
    <p:sldId id="277" r:id="rId20"/>
    <p:sldId id="278" r:id="rId21"/>
    <p:sldId id="288" r:id="rId22"/>
    <p:sldId id="279" r:id="rId23"/>
    <p:sldId id="280" r:id="rId24"/>
    <p:sldId id="283" r:id="rId25"/>
    <p:sldId id="282" r:id="rId26"/>
    <p:sldId id="281" r:id="rId27"/>
    <p:sldId id="284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7" r:id="rId38"/>
    <p:sldId id="286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272" r:id="rId54"/>
    <p:sldId id="27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006CFF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83" autoAdjust="0"/>
  </p:normalViewPr>
  <p:slideViewPr>
    <p:cSldViewPr snapToGrid="0">
      <p:cViewPr>
        <p:scale>
          <a:sx n="83" d="100"/>
          <a:sy n="83" d="100"/>
        </p:scale>
        <p:origin x="-290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A23CC-B9F1-4C4C-94CB-307440E800E4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B3F353F-569B-420D-9FC8-72A7021DB6A1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Адаптаційний</a:t>
          </a:r>
        </a:p>
        <a:p>
          <a:pPr algn="ctr"/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5-6 клас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BB00D-D400-4F6A-9637-C3BFECCB5740}" type="parTrans" cxnId="{6A65D266-655B-4310-82DA-8EE15F3F419B}">
      <dgm:prSet/>
      <dgm:spPr/>
      <dgm:t>
        <a:bodyPr/>
        <a:lstStyle/>
        <a:p>
          <a:pPr algn="ctr"/>
          <a:endParaRPr lang="ru-RU"/>
        </a:p>
      </dgm:t>
    </dgm:pt>
    <dgm:pt modelId="{FBA5462E-F30B-4B02-81E4-9DDDC6ACCFDC}" type="sibTrans" cxnId="{6A65D266-655B-4310-82DA-8EE15F3F419B}">
      <dgm:prSet/>
      <dgm:spPr/>
      <dgm:t>
        <a:bodyPr/>
        <a:lstStyle/>
        <a:p>
          <a:pPr algn="ctr"/>
          <a:endParaRPr lang="ru-RU"/>
        </a:p>
      </dgm:t>
    </dgm:pt>
    <dgm:pt modelId="{E4021D08-DFD1-499B-B1F0-AEBD7120203F}">
      <dgm:prSet phldrT="[Текст]" custT="1"/>
      <dgm:spPr/>
      <dgm:t>
        <a:bodyPr/>
        <a:lstStyle/>
        <a:p>
          <a:pPr algn="ctr"/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Базового предметного навчання</a:t>
          </a:r>
        </a:p>
        <a:p>
          <a:pPr algn="ctr"/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7-9 клас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E9A43-89B5-4639-A128-4FC5BB27DCC2}" type="parTrans" cxnId="{1881FA12-0210-4722-9CDE-655DD8C05C00}">
      <dgm:prSet/>
      <dgm:spPr/>
      <dgm:t>
        <a:bodyPr/>
        <a:lstStyle/>
        <a:p>
          <a:pPr algn="ctr"/>
          <a:endParaRPr lang="ru-RU"/>
        </a:p>
      </dgm:t>
    </dgm:pt>
    <dgm:pt modelId="{DA19C7D3-D11B-4039-AAC7-B0D4C580F96E}" type="sibTrans" cxnId="{1881FA12-0210-4722-9CDE-655DD8C05C00}">
      <dgm:prSet/>
      <dgm:spPr/>
      <dgm:t>
        <a:bodyPr/>
        <a:lstStyle/>
        <a:p>
          <a:pPr algn="ctr"/>
          <a:endParaRPr lang="ru-RU"/>
        </a:p>
      </dgm:t>
    </dgm:pt>
    <dgm:pt modelId="{2B0FDFF3-365C-4C2D-A6B9-4492F69EB192}" type="pres">
      <dgm:prSet presAssocID="{392A23CC-B9F1-4C4C-94CB-307440E800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6A45D-4FEB-4AF4-9776-47A0389C497F}" type="pres">
      <dgm:prSet presAssocID="{8B3F353F-569B-420D-9FC8-72A7021DB6A1}" presName="arrow" presStyleLbl="node1" presStyleIdx="0" presStyleCnt="2" custScaleX="95090" custScaleY="9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9B54C-D7CE-4905-967E-B560332C96AE}" type="pres">
      <dgm:prSet presAssocID="{E4021D08-DFD1-499B-B1F0-AEBD7120203F}" presName="arrow" presStyleLbl="node1" presStyleIdx="1" presStyleCnt="2" custScaleX="95090" custScaleY="91286" custRadScaleRad="74730" custRadScaleInc="-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74B2D-6018-450D-9E89-576518D9DFA2}" type="presOf" srcId="{392A23CC-B9F1-4C4C-94CB-307440E800E4}" destId="{2B0FDFF3-365C-4C2D-A6B9-4492F69EB192}" srcOrd="0" destOrd="0" presId="urn:microsoft.com/office/officeart/2005/8/layout/arrow5"/>
    <dgm:cxn modelId="{6A65D266-655B-4310-82DA-8EE15F3F419B}" srcId="{392A23CC-B9F1-4C4C-94CB-307440E800E4}" destId="{8B3F353F-569B-420D-9FC8-72A7021DB6A1}" srcOrd="0" destOrd="0" parTransId="{C05BB00D-D400-4F6A-9637-C3BFECCB5740}" sibTransId="{FBA5462E-F30B-4B02-81E4-9DDDC6ACCFDC}"/>
    <dgm:cxn modelId="{2CDD92AD-58F3-4B4C-A817-B886E358F5B5}" type="presOf" srcId="{E4021D08-DFD1-499B-B1F0-AEBD7120203F}" destId="{BF99B54C-D7CE-4905-967E-B560332C96AE}" srcOrd="0" destOrd="0" presId="urn:microsoft.com/office/officeart/2005/8/layout/arrow5"/>
    <dgm:cxn modelId="{1881FA12-0210-4722-9CDE-655DD8C05C00}" srcId="{392A23CC-B9F1-4C4C-94CB-307440E800E4}" destId="{E4021D08-DFD1-499B-B1F0-AEBD7120203F}" srcOrd="1" destOrd="0" parTransId="{EF7E9A43-89B5-4639-A128-4FC5BB27DCC2}" sibTransId="{DA19C7D3-D11B-4039-AAC7-B0D4C580F96E}"/>
    <dgm:cxn modelId="{01913529-A091-4557-8DCA-FEFD58FF7637}" type="presOf" srcId="{8B3F353F-569B-420D-9FC8-72A7021DB6A1}" destId="{6C06A45D-4FEB-4AF4-9776-47A0389C497F}" srcOrd="0" destOrd="0" presId="urn:microsoft.com/office/officeart/2005/8/layout/arrow5"/>
    <dgm:cxn modelId="{88E2535A-3B92-42F7-B45B-EA7C1585B631}" type="presParOf" srcId="{2B0FDFF3-365C-4C2D-A6B9-4492F69EB192}" destId="{6C06A45D-4FEB-4AF4-9776-47A0389C497F}" srcOrd="0" destOrd="0" presId="urn:microsoft.com/office/officeart/2005/8/layout/arrow5"/>
    <dgm:cxn modelId="{50AE38D6-D6E5-4A73-AEA9-C78DA4489FCC}" type="presParOf" srcId="{2B0FDFF3-365C-4C2D-A6B9-4492F69EB192}" destId="{BF99B54C-D7CE-4905-967E-B560332C96A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FF72F-756F-437F-8E51-6CFBEB38FBD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F52ABA-89AE-4390-B76F-3A3BBF333474}">
      <dgm:prSet phldrT="[Текст]" custT="1"/>
      <dgm:spPr/>
      <dgm:t>
        <a:bodyPr/>
        <a:lstStyle/>
        <a:p>
          <a:r>
            <a:rPr lang="uk-UA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повага до особистості учня та визнання пріоритету його інтересів, досвіду, власного вибору, прагнень, ставлення у визначенні мети та організації освітнього процесу, підтримка пізнавального інтересу та наполегливості;</a:t>
          </a:r>
        </a:p>
      </dgm:t>
    </dgm:pt>
    <dgm:pt modelId="{90124D6B-BA95-49A4-ACA1-F1430675C933}" type="parTrans" cxnId="{401D0AE5-9869-4D39-B4E3-60C0FB14AE63}">
      <dgm:prSet/>
      <dgm:spPr/>
      <dgm:t>
        <a:bodyPr/>
        <a:lstStyle/>
        <a:p>
          <a:endParaRPr lang="uk-UA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EF42F-C530-4B2F-95EB-D44513BDD008}" type="sibTrans" cxnId="{401D0AE5-9869-4D39-B4E3-60C0FB14AE63}">
      <dgm:prSet custT="1"/>
      <dgm:spPr/>
      <dgm:t>
        <a:bodyPr/>
        <a:lstStyle/>
        <a:p>
          <a:endParaRPr lang="uk-UA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09AA7-88F2-4590-8AF1-9DEE1D759133}">
      <dgm:prSet phldrT="[Текст]" custT="1"/>
      <dgm:spPr/>
      <dgm:t>
        <a:bodyPr/>
        <a:lstStyle/>
        <a:p>
          <a:r>
            <a:rPr lang="uk-UA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рівного доступу кожного учня до освіти без будь-яких форм дискримінації учасників освітнього процесу;</a:t>
          </a:r>
        </a:p>
      </dgm:t>
    </dgm:pt>
    <dgm:pt modelId="{0D757B37-239F-4F13-915F-A746CF5CDC0D}" type="parTrans" cxnId="{49A5B36C-21CB-416C-87C4-B6FAEE6E2BA4}">
      <dgm:prSet/>
      <dgm:spPr/>
      <dgm:t>
        <a:bodyPr/>
        <a:lstStyle/>
        <a:p>
          <a:endParaRPr lang="uk-UA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682BA-BDE7-4C8B-81FC-6DA24B93FC23}" type="sibTrans" cxnId="{49A5B36C-21CB-416C-87C4-B6FAEE6E2BA4}">
      <dgm:prSet custT="1"/>
      <dgm:spPr/>
      <dgm:t>
        <a:bodyPr/>
        <a:lstStyle/>
        <a:p>
          <a:endParaRPr lang="uk-UA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97A0C-3066-4A3D-8A9D-6B418349D3B1}">
      <dgm:prSet phldrT="[Текст]" custT="1"/>
      <dgm:spPr/>
      <dgm:t>
        <a:bodyPr/>
        <a:lstStyle/>
        <a:p>
          <a:r>
            <a:rPr lang="uk-UA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 принципів академічної доброчесності у взаємодії учасників освітнього процесу та організації всіх видів навчальної діяльності;</a:t>
          </a:r>
        </a:p>
      </dgm:t>
    </dgm:pt>
    <dgm:pt modelId="{42DFCAA2-92AA-44D8-BEA2-6CD02BE72A1F}" type="parTrans" cxnId="{F20A5CD4-6887-407B-B861-0CFFF7A410A8}">
      <dgm:prSet/>
      <dgm:spPr/>
      <dgm:t>
        <a:bodyPr/>
        <a:lstStyle/>
        <a:p>
          <a:endParaRPr lang="uk-UA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AEF1A-7DC9-4430-AF79-FC196356C0A3}" type="sibTrans" cxnId="{F20A5CD4-6887-407B-B861-0CFFF7A410A8}">
      <dgm:prSet custT="1"/>
      <dgm:spPr/>
      <dgm:t>
        <a:bodyPr/>
        <a:lstStyle/>
        <a:p>
          <a:endParaRPr lang="uk-UA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B80DB-0716-4100-8FB5-732FBDA58249}">
      <dgm:prSet custT="1"/>
      <dgm:spPr/>
      <dgm:t>
        <a:bodyPr/>
        <a:lstStyle/>
        <a:p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вільної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особистості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самостійності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підприємливості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ініціативності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критичного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мислення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впевненості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собі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0C437B1-32BE-43E9-80B9-1846CF9E9E0C}" type="parTrans" cxnId="{A0011067-3AF5-49AC-A2DC-8C670066DB07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11DCB-9C15-48EF-81A5-02FC67DFF8E9}" type="sibTrans" cxnId="{A0011067-3AF5-49AC-A2DC-8C670066DB07}">
      <dgm:prSet custT="1"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D5CEA-E0BA-4C46-AB3C-EC04162B161E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68157-572C-4E37-9482-06E4364E8BE4}" type="sibTrans" cxnId="{FDD93463-BB2C-4492-84E1-86EA187E2159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2D808-0127-4EAA-BEEC-F27F61BE8A83}" type="parTrans" cxnId="{FDD93463-BB2C-4492-84E1-86EA187E2159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8DC3A-9D73-40D0-B1BA-539A33C64293}">
      <dgm:prSet/>
      <dgm:spPr/>
      <dgm:t>
        <a:bodyPr/>
        <a:lstStyle/>
        <a:p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2213D-B2DE-4BAA-ACC1-49A93518CCF9}" type="sibTrans" cxnId="{F98ADB7B-A149-4F96-AA22-BA4446DD577E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3FC3B-1A64-493B-BB37-9CC2244AAE08}" type="parTrans" cxnId="{F98ADB7B-A149-4F96-AA22-BA4446DD577E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19884-D005-47F2-A516-439DCDEC4FB7}">
      <dgm:prSet custT="1"/>
      <dgm:spPr/>
      <dgm:t>
        <a:bodyPr/>
        <a:lstStyle/>
        <a:p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здорового способу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умов для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гармонійного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фізичного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психічного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добробуту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524FB91E-F3F0-40BC-99D6-48B66DF9FF0A}" type="sibTrans" cxnId="{308B015E-6018-4592-99EB-F38C232A5CFE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EF10-71B7-43F4-BA98-C37A83818EA5}" type="parTrans" cxnId="{308B015E-6018-4592-99EB-F38C232A5CFE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A3180-F5DC-40B5-A88C-1ED777C0D0C3}" type="pres">
      <dgm:prSet presAssocID="{855FF72F-756F-437F-8E51-6CFBEB38FB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CEF97-74F6-4ABB-9E2C-0AF306878715}" type="pres">
      <dgm:prSet presAssocID="{855FF72F-756F-437F-8E51-6CFBEB38FBD0}" presName="dummyMaxCanvas" presStyleCnt="0">
        <dgm:presLayoutVars/>
      </dgm:prSet>
      <dgm:spPr/>
    </dgm:pt>
    <dgm:pt modelId="{3A17431D-A916-4CD6-B14D-9A53CE73634B}" type="pres">
      <dgm:prSet presAssocID="{855FF72F-756F-437F-8E51-6CFBEB38FBD0}" presName="FiveNodes_1" presStyleLbl="node1" presStyleIdx="0" presStyleCnt="5" custScaleX="100200" custScaleY="10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C16F-40EA-41A7-A1C7-B92646E89D7C}" type="pres">
      <dgm:prSet presAssocID="{855FF72F-756F-437F-8E51-6CFBEB38FBD0}" presName="FiveNodes_2" presStyleLbl="node1" presStyleIdx="1" presStyleCnt="5" custScaleX="100200" custScaleY="10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3AD4E-FB05-4407-8DAC-05DCC3D009E4}" type="pres">
      <dgm:prSet presAssocID="{855FF72F-756F-437F-8E51-6CFBEB38FBD0}" presName="FiveNodes_3" presStyleLbl="node1" presStyleIdx="2" presStyleCnt="5" custScaleX="100200" custScaleY="10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F00E7-3168-4A07-834C-0EC524C4DC73}" type="pres">
      <dgm:prSet presAssocID="{855FF72F-756F-437F-8E51-6CFBEB38FBD0}" presName="FiveNodes_4" presStyleLbl="node1" presStyleIdx="3" presStyleCnt="5" custScaleX="100200" custScaleY="10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E3D8D-8BDF-4277-A39A-1AB593A22BFD}" type="pres">
      <dgm:prSet presAssocID="{855FF72F-756F-437F-8E51-6CFBEB38FBD0}" presName="FiveNodes_5" presStyleLbl="node1" presStyleIdx="4" presStyleCnt="5" custScaleX="100200" custScaleY="10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BB5C0-7DF2-4563-AE6D-10E66E839F2F}" type="pres">
      <dgm:prSet presAssocID="{855FF72F-756F-437F-8E51-6CFBEB38FBD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FF472-6D9E-45B3-AF27-F8EF90389B88}" type="pres">
      <dgm:prSet presAssocID="{855FF72F-756F-437F-8E51-6CFBEB38FBD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3E3C5-0629-4E5F-B60D-5745B5B24D84}" type="pres">
      <dgm:prSet presAssocID="{855FF72F-756F-437F-8E51-6CFBEB38FBD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AB11B-C8D9-411C-B924-53C4AC76FA1E}" type="pres">
      <dgm:prSet presAssocID="{855FF72F-756F-437F-8E51-6CFBEB38FBD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DEEF1-C710-4FD4-9DA4-40956E11C9F6}" type="pres">
      <dgm:prSet presAssocID="{855FF72F-756F-437F-8E51-6CFBEB38FBD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AE13-6355-4B54-A1D9-F25569740314}" type="pres">
      <dgm:prSet presAssocID="{855FF72F-756F-437F-8E51-6CFBEB38FBD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1EC6A-C321-44FE-9D55-13C8F11286F2}" type="pres">
      <dgm:prSet presAssocID="{855FF72F-756F-437F-8E51-6CFBEB38FBD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8304F-DE65-4684-ADB2-AD413975FF8A}" type="pres">
      <dgm:prSet presAssocID="{855FF72F-756F-437F-8E51-6CFBEB38FBD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F8B93-AAE0-4EF6-9D75-165322571440}" type="pres">
      <dgm:prSet presAssocID="{855FF72F-756F-437F-8E51-6CFBEB38FBD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AC6CC-FEE2-40FF-A3D1-9C3597F7E2E1}" type="presOf" srcId="{00C19884-D005-47F2-A516-439DCDEC4FB7}" destId="{F97E3D8D-8BDF-4277-A39A-1AB593A22BFD}" srcOrd="0" destOrd="0" presId="urn:microsoft.com/office/officeart/2005/8/layout/vProcess5"/>
    <dgm:cxn modelId="{019809C5-311A-43D2-9DB3-BD3B4150C0BB}" type="presOf" srcId="{C1509AA7-88F2-4590-8AF1-9DEE1D759133}" destId="{1326C16F-40EA-41A7-A1C7-B92646E89D7C}" srcOrd="0" destOrd="0" presId="urn:microsoft.com/office/officeart/2005/8/layout/vProcess5"/>
    <dgm:cxn modelId="{03546EB5-E7B4-4CB4-B797-6D60C0787A89}" type="presOf" srcId="{02F52ABA-89AE-4390-B76F-3A3BBF333474}" destId="{3A17431D-A916-4CD6-B14D-9A53CE73634B}" srcOrd="0" destOrd="0" presId="urn:microsoft.com/office/officeart/2005/8/layout/vProcess5"/>
    <dgm:cxn modelId="{308B015E-6018-4592-99EB-F38C232A5CFE}" srcId="{855FF72F-756F-437F-8E51-6CFBEB38FBD0}" destId="{00C19884-D005-47F2-A516-439DCDEC4FB7}" srcOrd="4" destOrd="0" parTransId="{2DFFEF10-71B7-43F4-BA98-C37A83818EA5}" sibTransId="{524FB91E-F3F0-40BC-99D6-48B66DF9FF0A}"/>
    <dgm:cxn modelId="{4A286F91-C13D-438A-8D75-E53AE77141DF}" type="presOf" srcId="{F3E11DCB-9C15-48EF-81A5-02FC67DFF8E9}" destId="{B53AB11B-C8D9-411C-B924-53C4AC76FA1E}" srcOrd="0" destOrd="0" presId="urn:microsoft.com/office/officeart/2005/8/layout/vProcess5"/>
    <dgm:cxn modelId="{664CB0D4-532A-41A4-AC75-50F60D89E777}" type="presOf" srcId="{EB797A0C-3066-4A3D-8A9D-6B418349D3B1}" destId="{88C3AD4E-FB05-4407-8DAC-05DCC3D009E4}" srcOrd="0" destOrd="0" presId="urn:microsoft.com/office/officeart/2005/8/layout/vProcess5"/>
    <dgm:cxn modelId="{A0011067-3AF5-49AC-A2DC-8C670066DB07}" srcId="{855FF72F-756F-437F-8E51-6CFBEB38FBD0}" destId="{E49B80DB-0716-4100-8FB5-732FBDA58249}" srcOrd="3" destOrd="0" parTransId="{30C437B1-32BE-43E9-80B9-1846CF9E9E0C}" sibTransId="{F3E11DCB-9C15-48EF-81A5-02FC67DFF8E9}"/>
    <dgm:cxn modelId="{B48C1FF2-42BF-46CD-83AD-AB2152F3D560}" type="presOf" srcId="{E49B80DB-0716-4100-8FB5-732FBDA58249}" destId="{211F00E7-3168-4A07-834C-0EC524C4DC73}" srcOrd="0" destOrd="0" presId="urn:microsoft.com/office/officeart/2005/8/layout/vProcess5"/>
    <dgm:cxn modelId="{3ED9CA5F-56FB-4209-8C01-9178CD6D134B}" type="presOf" srcId="{C1509AA7-88F2-4590-8AF1-9DEE1D759133}" destId="{482AAE13-6355-4B54-A1D9-F25569740314}" srcOrd="1" destOrd="0" presId="urn:microsoft.com/office/officeart/2005/8/layout/vProcess5"/>
    <dgm:cxn modelId="{49A5B36C-21CB-416C-87C4-B6FAEE6E2BA4}" srcId="{855FF72F-756F-437F-8E51-6CFBEB38FBD0}" destId="{C1509AA7-88F2-4590-8AF1-9DEE1D759133}" srcOrd="1" destOrd="0" parTransId="{0D757B37-239F-4F13-915F-A746CF5CDC0D}" sibTransId="{685682BA-BDE7-4C8B-81FC-6DA24B93FC23}"/>
    <dgm:cxn modelId="{401D0AE5-9869-4D39-B4E3-60C0FB14AE63}" srcId="{855FF72F-756F-437F-8E51-6CFBEB38FBD0}" destId="{02F52ABA-89AE-4390-B76F-3A3BBF333474}" srcOrd="0" destOrd="0" parTransId="{90124D6B-BA95-49A4-ACA1-F1430675C933}" sibTransId="{FB1EF42F-C530-4B2F-95EB-D44513BDD008}"/>
    <dgm:cxn modelId="{56C68A3D-6D83-4E2D-A91C-BF0FE290310E}" type="presOf" srcId="{EB797A0C-3066-4A3D-8A9D-6B418349D3B1}" destId="{D2C1EC6A-C321-44FE-9D55-13C8F11286F2}" srcOrd="1" destOrd="0" presId="urn:microsoft.com/office/officeart/2005/8/layout/vProcess5"/>
    <dgm:cxn modelId="{FDD93463-BB2C-4492-84E1-86EA187E2159}" srcId="{855FF72F-756F-437F-8E51-6CFBEB38FBD0}" destId="{FD3D5CEA-E0BA-4C46-AB3C-EC04162B161E}" srcOrd="6" destOrd="0" parTransId="{60F2D808-0127-4EAA-BEEC-F27F61BE8A83}" sibTransId="{8BF68157-572C-4E37-9482-06E4364E8BE4}"/>
    <dgm:cxn modelId="{43B8866E-7B15-4709-88FC-6AAA0B04BF11}" type="presOf" srcId="{4CFAEF1A-7DC9-4430-AF79-FC196356C0A3}" destId="{7E43E3C5-0629-4E5F-B60D-5745B5B24D84}" srcOrd="0" destOrd="0" presId="urn:microsoft.com/office/officeart/2005/8/layout/vProcess5"/>
    <dgm:cxn modelId="{89D3AD55-194D-4A04-94B7-2860640A195D}" type="presOf" srcId="{FB1EF42F-C530-4B2F-95EB-D44513BDD008}" destId="{D48BB5C0-7DF2-4563-AE6D-10E66E839F2F}" srcOrd="0" destOrd="0" presId="urn:microsoft.com/office/officeart/2005/8/layout/vProcess5"/>
    <dgm:cxn modelId="{F20A5CD4-6887-407B-B861-0CFFF7A410A8}" srcId="{855FF72F-756F-437F-8E51-6CFBEB38FBD0}" destId="{EB797A0C-3066-4A3D-8A9D-6B418349D3B1}" srcOrd="2" destOrd="0" parTransId="{42DFCAA2-92AA-44D8-BEA2-6CD02BE72A1F}" sibTransId="{4CFAEF1A-7DC9-4430-AF79-FC196356C0A3}"/>
    <dgm:cxn modelId="{11A6E19C-160E-411C-87F9-5DB1FAE7AA66}" type="presOf" srcId="{00C19884-D005-47F2-A516-439DCDEC4FB7}" destId="{993F8B93-AAE0-4EF6-9D75-165322571440}" srcOrd="1" destOrd="0" presId="urn:microsoft.com/office/officeart/2005/8/layout/vProcess5"/>
    <dgm:cxn modelId="{0C9A57F9-C384-464C-A780-67B49B5E2413}" type="presOf" srcId="{02F52ABA-89AE-4390-B76F-3A3BBF333474}" destId="{0EADEEF1-C710-4FD4-9DA4-40956E11C9F6}" srcOrd="1" destOrd="0" presId="urn:microsoft.com/office/officeart/2005/8/layout/vProcess5"/>
    <dgm:cxn modelId="{33C55958-1092-42AD-A83F-0D21E166A2DB}" type="presOf" srcId="{685682BA-BDE7-4C8B-81FC-6DA24B93FC23}" destId="{1E6FF472-6D9E-45B3-AF27-F8EF90389B88}" srcOrd="0" destOrd="0" presId="urn:microsoft.com/office/officeart/2005/8/layout/vProcess5"/>
    <dgm:cxn modelId="{F98ADB7B-A149-4F96-AA22-BA4446DD577E}" srcId="{855FF72F-756F-437F-8E51-6CFBEB38FBD0}" destId="{D148DC3A-9D73-40D0-B1BA-539A33C64293}" srcOrd="5" destOrd="0" parTransId="{AD93FC3B-1A64-493B-BB37-9CC2244AAE08}" sibTransId="{0122213D-B2DE-4BAA-ACC1-49A93518CCF9}"/>
    <dgm:cxn modelId="{C00DD249-EA5B-4B63-8143-49BACB3D3EA3}" type="presOf" srcId="{E49B80DB-0716-4100-8FB5-732FBDA58249}" destId="{2B68304F-DE65-4684-ADB2-AD413975FF8A}" srcOrd="1" destOrd="0" presId="urn:microsoft.com/office/officeart/2005/8/layout/vProcess5"/>
    <dgm:cxn modelId="{F85E8FEA-536C-4F17-A1C0-52C8F10CB62E}" type="presOf" srcId="{855FF72F-756F-437F-8E51-6CFBEB38FBD0}" destId="{01FA3180-F5DC-40B5-A88C-1ED777C0D0C3}" srcOrd="0" destOrd="0" presId="urn:microsoft.com/office/officeart/2005/8/layout/vProcess5"/>
    <dgm:cxn modelId="{23F9DE59-0398-4065-BE4B-73FA40020C00}" type="presParOf" srcId="{01FA3180-F5DC-40B5-A88C-1ED777C0D0C3}" destId="{0C3CEF97-74F6-4ABB-9E2C-0AF306878715}" srcOrd="0" destOrd="0" presId="urn:microsoft.com/office/officeart/2005/8/layout/vProcess5"/>
    <dgm:cxn modelId="{B03CC27D-CBCB-4550-9568-0E07305B18D1}" type="presParOf" srcId="{01FA3180-F5DC-40B5-A88C-1ED777C0D0C3}" destId="{3A17431D-A916-4CD6-B14D-9A53CE73634B}" srcOrd="1" destOrd="0" presId="urn:microsoft.com/office/officeart/2005/8/layout/vProcess5"/>
    <dgm:cxn modelId="{2361ECBE-0C77-4260-89F8-75CBC8FED5C7}" type="presParOf" srcId="{01FA3180-F5DC-40B5-A88C-1ED777C0D0C3}" destId="{1326C16F-40EA-41A7-A1C7-B92646E89D7C}" srcOrd="2" destOrd="0" presId="urn:microsoft.com/office/officeart/2005/8/layout/vProcess5"/>
    <dgm:cxn modelId="{BD3D4022-B02F-45EC-B0A9-A1292BFB5F64}" type="presParOf" srcId="{01FA3180-F5DC-40B5-A88C-1ED777C0D0C3}" destId="{88C3AD4E-FB05-4407-8DAC-05DCC3D009E4}" srcOrd="3" destOrd="0" presId="urn:microsoft.com/office/officeart/2005/8/layout/vProcess5"/>
    <dgm:cxn modelId="{2B25F8B6-4A74-4963-B5A7-9761F8A47B62}" type="presParOf" srcId="{01FA3180-F5DC-40B5-A88C-1ED777C0D0C3}" destId="{211F00E7-3168-4A07-834C-0EC524C4DC73}" srcOrd="4" destOrd="0" presId="urn:microsoft.com/office/officeart/2005/8/layout/vProcess5"/>
    <dgm:cxn modelId="{7D2E160F-F3BF-411C-8004-C8949FD2A3BE}" type="presParOf" srcId="{01FA3180-F5DC-40B5-A88C-1ED777C0D0C3}" destId="{F97E3D8D-8BDF-4277-A39A-1AB593A22BFD}" srcOrd="5" destOrd="0" presId="urn:microsoft.com/office/officeart/2005/8/layout/vProcess5"/>
    <dgm:cxn modelId="{203C1948-4F41-42FD-9102-02958B257D58}" type="presParOf" srcId="{01FA3180-F5DC-40B5-A88C-1ED777C0D0C3}" destId="{D48BB5C0-7DF2-4563-AE6D-10E66E839F2F}" srcOrd="6" destOrd="0" presId="urn:microsoft.com/office/officeart/2005/8/layout/vProcess5"/>
    <dgm:cxn modelId="{0B35944D-ADA5-4ECB-AF8E-137300CEBB3A}" type="presParOf" srcId="{01FA3180-F5DC-40B5-A88C-1ED777C0D0C3}" destId="{1E6FF472-6D9E-45B3-AF27-F8EF90389B88}" srcOrd="7" destOrd="0" presId="urn:microsoft.com/office/officeart/2005/8/layout/vProcess5"/>
    <dgm:cxn modelId="{5DFD324C-3EEE-4801-B983-25831FAE0276}" type="presParOf" srcId="{01FA3180-F5DC-40B5-A88C-1ED777C0D0C3}" destId="{7E43E3C5-0629-4E5F-B60D-5745B5B24D84}" srcOrd="8" destOrd="0" presId="urn:microsoft.com/office/officeart/2005/8/layout/vProcess5"/>
    <dgm:cxn modelId="{25434E9B-516F-45A4-95E6-EE00F84310E6}" type="presParOf" srcId="{01FA3180-F5DC-40B5-A88C-1ED777C0D0C3}" destId="{B53AB11B-C8D9-411C-B924-53C4AC76FA1E}" srcOrd="9" destOrd="0" presId="urn:microsoft.com/office/officeart/2005/8/layout/vProcess5"/>
    <dgm:cxn modelId="{85C16BDC-0A1E-4DDC-BE57-BCFC7520CBC5}" type="presParOf" srcId="{01FA3180-F5DC-40B5-A88C-1ED777C0D0C3}" destId="{0EADEEF1-C710-4FD4-9DA4-40956E11C9F6}" srcOrd="10" destOrd="0" presId="urn:microsoft.com/office/officeart/2005/8/layout/vProcess5"/>
    <dgm:cxn modelId="{F4B7B1AD-3097-4A8A-BA93-F9072258B18C}" type="presParOf" srcId="{01FA3180-F5DC-40B5-A88C-1ED777C0D0C3}" destId="{482AAE13-6355-4B54-A1D9-F25569740314}" srcOrd="11" destOrd="0" presId="urn:microsoft.com/office/officeart/2005/8/layout/vProcess5"/>
    <dgm:cxn modelId="{1EE99445-6247-4407-BBDB-06D152E90A24}" type="presParOf" srcId="{01FA3180-F5DC-40B5-A88C-1ED777C0D0C3}" destId="{D2C1EC6A-C321-44FE-9D55-13C8F11286F2}" srcOrd="12" destOrd="0" presId="urn:microsoft.com/office/officeart/2005/8/layout/vProcess5"/>
    <dgm:cxn modelId="{3E0E876B-4C50-4414-BF83-2D8FE3FBD030}" type="presParOf" srcId="{01FA3180-F5DC-40B5-A88C-1ED777C0D0C3}" destId="{2B68304F-DE65-4684-ADB2-AD413975FF8A}" srcOrd="13" destOrd="0" presId="urn:microsoft.com/office/officeart/2005/8/layout/vProcess5"/>
    <dgm:cxn modelId="{06B9F995-7962-4189-9E73-E4EC82A6F780}" type="presParOf" srcId="{01FA3180-F5DC-40B5-A88C-1ED777C0D0C3}" destId="{993F8B93-AAE0-4EF6-9D75-16532257144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4D0FC-490B-4AF9-AF10-4328FC6501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2523D-798B-4604-AF5C-FA549252BBA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noProof="0" dirty="0"/>
            <a:t>Визначення кількості годин на певну </a:t>
          </a:r>
          <a:r>
            <a:rPr lang="ru-RU" dirty="0"/>
            <a:t>тему</a:t>
          </a:r>
        </a:p>
      </dgm:t>
    </dgm:pt>
    <dgm:pt modelId="{F6831919-A33F-4964-A627-1FC730D5632A}" type="parTrans" cxnId="{03245B35-7D64-4C39-A44D-153C1CA6759C}">
      <dgm:prSet/>
      <dgm:spPr/>
      <dgm:t>
        <a:bodyPr/>
        <a:lstStyle/>
        <a:p>
          <a:endParaRPr lang="ru-RU"/>
        </a:p>
      </dgm:t>
    </dgm:pt>
    <dgm:pt modelId="{EC56D5C5-B4A0-4ED6-AAC0-7006910FA369}" type="sibTrans" cxnId="{03245B35-7D64-4C39-A44D-153C1CA6759C}">
      <dgm:prSet/>
      <dgm:spPr/>
      <dgm:t>
        <a:bodyPr/>
        <a:lstStyle/>
        <a:p>
          <a:endParaRPr lang="ru-RU"/>
        </a:p>
      </dgm:t>
    </dgm:pt>
    <dgm:pt modelId="{920271C3-99E8-450A-9542-9901735F0BB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noProof="0" dirty="0"/>
            <a:t>Деталізований зміст кожної теми з погляду на наявні ресурси</a:t>
          </a:r>
        </a:p>
      </dgm:t>
    </dgm:pt>
    <dgm:pt modelId="{C326951F-346B-4482-8C22-991BE7B97880}" type="parTrans" cxnId="{B60D1025-043B-4440-917A-DEF7FD1A80BF}">
      <dgm:prSet/>
      <dgm:spPr/>
      <dgm:t>
        <a:bodyPr/>
        <a:lstStyle/>
        <a:p>
          <a:endParaRPr lang="ru-RU"/>
        </a:p>
      </dgm:t>
    </dgm:pt>
    <dgm:pt modelId="{030DB386-EFA8-4EBF-9745-915161C67CF0}" type="sibTrans" cxnId="{B60D1025-043B-4440-917A-DEF7FD1A80BF}">
      <dgm:prSet/>
      <dgm:spPr/>
      <dgm:t>
        <a:bodyPr/>
        <a:lstStyle/>
        <a:p>
          <a:endParaRPr lang="ru-RU"/>
        </a:p>
      </dgm:t>
    </dgm:pt>
    <dgm:pt modelId="{1ED47D55-13D7-4ABA-B9BB-2346EC8F541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noProof="0" dirty="0"/>
            <a:t>Упорядкована система видів навчальної діяльності (більш доречна для конкретної теми</a:t>
          </a:r>
          <a:r>
            <a:rPr lang="ru-RU" dirty="0"/>
            <a:t>)</a:t>
          </a:r>
        </a:p>
      </dgm:t>
    </dgm:pt>
    <dgm:pt modelId="{8A71C928-3EAC-4DC7-8DDB-EB7B458F5449}" type="parTrans" cxnId="{AED2C853-9D6D-4383-87E6-3D243094B344}">
      <dgm:prSet/>
      <dgm:spPr/>
      <dgm:t>
        <a:bodyPr/>
        <a:lstStyle/>
        <a:p>
          <a:endParaRPr lang="ru-RU"/>
        </a:p>
      </dgm:t>
    </dgm:pt>
    <dgm:pt modelId="{19125993-0BB0-45EF-B06B-C09C3E8492C7}" type="sibTrans" cxnId="{AED2C853-9D6D-4383-87E6-3D243094B344}">
      <dgm:prSet/>
      <dgm:spPr/>
      <dgm:t>
        <a:bodyPr/>
        <a:lstStyle/>
        <a:p>
          <a:endParaRPr lang="ru-RU"/>
        </a:p>
      </dgm:t>
    </dgm:pt>
    <dgm:pt modelId="{0A5E1651-9AAE-42D4-8B2D-CA507DE15478}" type="pres">
      <dgm:prSet presAssocID="{F234D0FC-490B-4AF9-AF10-4328FC6501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04CBED-477C-4B08-970D-2B9FCDF275A2}" type="pres">
      <dgm:prSet presAssocID="{F234D0FC-490B-4AF9-AF10-4328FC6501A6}" presName="Name1" presStyleCnt="0"/>
      <dgm:spPr/>
    </dgm:pt>
    <dgm:pt modelId="{479BF486-7DBE-427F-9181-F5C07B519B30}" type="pres">
      <dgm:prSet presAssocID="{F234D0FC-490B-4AF9-AF10-4328FC6501A6}" presName="cycle" presStyleCnt="0"/>
      <dgm:spPr/>
    </dgm:pt>
    <dgm:pt modelId="{25D77784-B0EB-43A4-A58E-C08A4ABEEFCC}" type="pres">
      <dgm:prSet presAssocID="{F234D0FC-490B-4AF9-AF10-4328FC6501A6}" presName="srcNode" presStyleLbl="node1" presStyleIdx="0" presStyleCnt="3"/>
      <dgm:spPr/>
    </dgm:pt>
    <dgm:pt modelId="{F345ED77-42EF-4051-9929-0C7B635A5E8C}" type="pres">
      <dgm:prSet presAssocID="{F234D0FC-490B-4AF9-AF10-4328FC6501A6}" presName="conn" presStyleLbl="parChTrans1D2" presStyleIdx="0" presStyleCnt="1"/>
      <dgm:spPr/>
      <dgm:t>
        <a:bodyPr/>
        <a:lstStyle/>
        <a:p>
          <a:endParaRPr lang="ru-RU"/>
        </a:p>
      </dgm:t>
    </dgm:pt>
    <dgm:pt modelId="{2DAD095A-8670-4F89-ADC5-644457A9812B}" type="pres">
      <dgm:prSet presAssocID="{F234D0FC-490B-4AF9-AF10-4328FC6501A6}" presName="extraNode" presStyleLbl="node1" presStyleIdx="0" presStyleCnt="3"/>
      <dgm:spPr/>
    </dgm:pt>
    <dgm:pt modelId="{71CA24A6-05DB-4593-93DF-35DCA08B2753}" type="pres">
      <dgm:prSet presAssocID="{F234D0FC-490B-4AF9-AF10-4328FC6501A6}" presName="dstNode" presStyleLbl="node1" presStyleIdx="0" presStyleCnt="3"/>
      <dgm:spPr/>
    </dgm:pt>
    <dgm:pt modelId="{8F9F7083-FDE0-40FC-B357-96C282B5BCF4}" type="pres">
      <dgm:prSet presAssocID="{8C62523D-798B-4604-AF5C-FA549252BB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BCC09-5B7F-4989-83D7-6CFE166CFD0A}" type="pres">
      <dgm:prSet presAssocID="{8C62523D-798B-4604-AF5C-FA549252BBA8}" presName="accent_1" presStyleCnt="0"/>
      <dgm:spPr/>
    </dgm:pt>
    <dgm:pt modelId="{34954187-E181-4A31-AC88-ED558FA1424F}" type="pres">
      <dgm:prSet presAssocID="{8C62523D-798B-4604-AF5C-FA549252BBA8}" presName="accentRepeatNode" presStyleLbl="solidFgAcc1" presStyleIdx="0" presStyleCnt="3"/>
      <dgm:spPr/>
    </dgm:pt>
    <dgm:pt modelId="{29A53C3E-5E77-4126-B85F-135892330BE2}" type="pres">
      <dgm:prSet presAssocID="{920271C3-99E8-450A-9542-9901735F0B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ABEDE-31BF-410C-9853-0335703FFAE1}" type="pres">
      <dgm:prSet presAssocID="{920271C3-99E8-450A-9542-9901735F0BB8}" presName="accent_2" presStyleCnt="0"/>
      <dgm:spPr/>
    </dgm:pt>
    <dgm:pt modelId="{D7F27DF9-A7AC-4D03-8DCE-4E9DAD979FC3}" type="pres">
      <dgm:prSet presAssocID="{920271C3-99E8-450A-9542-9901735F0BB8}" presName="accentRepeatNode" presStyleLbl="solidFgAcc1" presStyleIdx="1" presStyleCnt="3"/>
      <dgm:spPr/>
    </dgm:pt>
    <dgm:pt modelId="{0DDF1C27-D551-410D-831B-D089AC143033}" type="pres">
      <dgm:prSet presAssocID="{1ED47D55-13D7-4ABA-B9BB-2346EC8F541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A75C6-0E79-4742-9E5C-3DF4802B3D98}" type="pres">
      <dgm:prSet presAssocID="{1ED47D55-13D7-4ABA-B9BB-2346EC8F5412}" presName="accent_3" presStyleCnt="0"/>
      <dgm:spPr/>
    </dgm:pt>
    <dgm:pt modelId="{67470E96-DAD9-4531-836D-54DADB920AB9}" type="pres">
      <dgm:prSet presAssocID="{1ED47D55-13D7-4ABA-B9BB-2346EC8F5412}" presName="accentRepeatNode" presStyleLbl="solidFgAcc1" presStyleIdx="2" presStyleCnt="3"/>
      <dgm:spPr/>
    </dgm:pt>
  </dgm:ptLst>
  <dgm:cxnLst>
    <dgm:cxn modelId="{78CB0826-304E-4A64-B9D4-2472DDD0BC61}" type="presOf" srcId="{920271C3-99E8-450A-9542-9901735F0BB8}" destId="{29A53C3E-5E77-4126-B85F-135892330BE2}" srcOrd="0" destOrd="0" presId="urn:microsoft.com/office/officeart/2008/layout/VerticalCurvedList"/>
    <dgm:cxn modelId="{FA7EF7EA-C5DF-4772-9148-578608516328}" type="presOf" srcId="{1ED47D55-13D7-4ABA-B9BB-2346EC8F5412}" destId="{0DDF1C27-D551-410D-831B-D089AC143033}" srcOrd="0" destOrd="0" presId="urn:microsoft.com/office/officeart/2008/layout/VerticalCurvedList"/>
    <dgm:cxn modelId="{B60D1025-043B-4440-917A-DEF7FD1A80BF}" srcId="{F234D0FC-490B-4AF9-AF10-4328FC6501A6}" destId="{920271C3-99E8-450A-9542-9901735F0BB8}" srcOrd="1" destOrd="0" parTransId="{C326951F-346B-4482-8C22-991BE7B97880}" sibTransId="{030DB386-EFA8-4EBF-9745-915161C67CF0}"/>
    <dgm:cxn modelId="{2C849977-4DFC-43C4-BC56-D7142C7C4770}" type="presOf" srcId="{EC56D5C5-B4A0-4ED6-AAC0-7006910FA369}" destId="{F345ED77-42EF-4051-9929-0C7B635A5E8C}" srcOrd="0" destOrd="0" presId="urn:microsoft.com/office/officeart/2008/layout/VerticalCurvedList"/>
    <dgm:cxn modelId="{D47BF8E4-599D-48FC-84D6-CE76A78FE94D}" type="presOf" srcId="{8C62523D-798B-4604-AF5C-FA549252BBA8}" destId="{8F9F7083-FDE0-40FC-B357-96C282B5BCF4}" srcOrd="0" destOrd="0" presId="urn:microsoft.com/office/officeart/2008/layout/VerticalCurvedList"/>
    <dgm:cxn modelId="{03245B35-7D64-4C39-A44D-153C1CA6759C}" srcId="{F234D0FC-490B-4AF9-AF10-4328FC6501A6}" destId="{8C62523D-798B-4604-AF5C-FA549252BBA8}" srcOrd="0" destOrd="0" parTransId="{F6831919-A33F-4964-A627-1FC730D5632A}" sibTransId="{EC56D5C5-B4A0-4ED6-AAC0-7006910FA369}"/>
    <dgm:cxn modelId="{AED2C853-9D6D-4383-87E6-3D243094B344}" srcId="{F234D0FC-490B-4AF9-AF10-4328FC6501A6}" destId="{1ED47D55-13D7-4ABA-B9BB-2346EC8F5412}" srcOrd="2" destOrd="0" parTransId="{8A71C928-3EAC-4DC7-8DDB-EB7B458F5449}" sibTransId="{19125993-0BB0-45EF-B06B-C09C3E8492C7}"/>
    <dgm:cxn modelId="{A11CEBB3-E44B-4512-A910-427C077CAC8A}" type="presOf" srcId="{F234D0FC-490B-4AF9-AF10-4328FC6501A6}" destId="{0A5E1651-9AAE-42D4-8B2D-CA507DE15478}" srcOrd="0" destOrd="0" presId="urn:microsoft.com/office/officeart/2008/layout/VerticalCurvedList"/>
    <dgm:cxn modelId="{60A7034A-B585-4A04-8215-66703D6EFEA0}" type="presParOf" srcId="{0A5E1651-9AAE-42D4-8B2D-CA507DE15478}" destId="{7604CBED-477C-4B08-970D-2B9FCDF275A2}" srcOrd="0" destOrd="0" presId="urn:microsoft.com/office/officeart/2008/layout/VerticalCurvedList"/>
    <dgm:cxn modelId="{E9B5BD06-B1C0-419E-BFC9-968AD204BF24}" type="presParOf" srcId="{7604CBED-477C-4B08-970D-2B9FCDF275A2}" destId="{479BF486-7DBE-427F-9181-F5C07B519B30}" srcOrd="0" destOrd="0" presId="urn:microsoft.com/office/officeart/2008/layout/VerticalCurvedList"/>
    <dgm:cxn modelId="{D8879036-1B0F-42A0-9F73-763B201690DE}" type="presParOf" srcId="{479BF486-7DBE-427F-9181-F5C07B519B30}" destId="{25D77784-B0EB-43A4-A58E-C08A4ABEEFCC}" srcOrd="0" destOrd="0" presId="urn:microsoft.com/office/officeart/2008/layout/VerticalCurvedList"/>
    <dgm:cxn modelId="{CA33EB7B-D157-4839-BCB1-42C20EC9393E}" type="presParOf" srcId="{479BF486-7DBE-427F-9181-F5C07B519B30}" destId="{F345ED77-42EF-4051-9929-0C7B635A5E8C}" srcOrd="1" destOrd="0" presId="urn:microsoft.com/office/officeart/2008/layout/VerticalCurvedList"/>
    <dgm:cxn modelId="{3A33F193-4661-4B60-A987-F522B55D0372}" type="presParOf" srcId="{479BF486-7DBE-427F-9181-F5C07B519B30}" destId="{2DAD095A-8670-4F89-ADC5-644457A9812B}" srcOrd="2" destOrd="0" presId="urn:microsoft.com/office/officeart/2008/layout/VerticalCurvedList"/>
    <dgm:cxn modelId="{24C376AF-88D5-4A3D-8786-1B83BF3DEBEB}" type="presParOf" srcId="{479BF486-7DBE-427F-9181-F5C07B519B30}" destId="{71CA24A6-05DB-4593-93DF-35DCA08B2753}" srcOrd="3" destOrd="0" presId="urn:microsoft.com/office/officeart/2008/layout/VerticalCurvedList"/>
    <dgm:cxn modelId="{330BBF75-AB21-4F19-97F3-DA4F6C91EDCE}" type="presParOf" srcId="{7604CBED-477C-4B08-970D-2B9FCDF275A2}" destId="{8F9F7083-FDE0-40FC-B357-96C282B5BCF4}" srcOrd="1" destOrd="0" presId="urn:microsoft.com/office/officeart/2008/layout/VerticalCurvedList"/>
    <dgm:cxn modelId="{2728638B-88F3-4029-9099-70D6F825D176}" type="presParOf" srcId="{7604CBED-477C-4B08-970D-2B9FCDF275A2}" destId="{9DBBCC09-5B7F-4989-83D7-6CFE166CFD0A}" srcOrd="2" destOrd="0" presId="urn:microsoft.com/office/officeart/2008/layout/VerticalCurvedList"/>
    <dgm:cxn modelId="{F89F4FF5-4E99-42D3-AECC-90BFA5114C43}" type="presParOf" srcId="{9DBBCC09-5B7F-4989-83D7-6CFE166CFD0A}" destId="{34954187-E181-4A31-AC88-ED558FA1424F}" srcOrd="0" destOrd="0" presId="urn:microsoft.com/office/officeart/2008/layout/VerticalCurvedList"/>
    <dgm:cxn modelId="{955E55E2-BF98-47F6-A186-872FAD31A5DE}" type="presParOf" srcId="{7604CBED-477C-4B08-970D-2B9FCDF275A2}" destId="{29A53C3E-5E77-4126-B85F-135892330BE2}" srcOrd="3" destOrd="0" presId="urn:microsoft.com/office/officeart/2008/layout/VerticalCurvedList"/>
    <dgm:cxn modelId="{68D97874-4DDF-4B14-A230-EDB3BB219E4A}" type="presParOf" srcId="{7604CBED-477C-4B08-970D-2B9FCDF275A2}" destId="{59DABEDE-31BF-410C-9853-0335703FFAE1}" srcOrd="4" destOrd="0" presId="urn:microsoft.com/office/officeart/2008/layout/VerticalCurvedList"/>
    <dgm:cxn modelId="{DF12CDC1-3F3A-4081-B399-015CFEB3D8C9}" type="presParOf" srcId="{59DABEDE-31BF-410C-9853-0335703FFAE1}" destId="{D7F27DF9-A7AC-4D03-8DCE-4E9DAD979FC3}" srcOrd="0" destOrd="0" presId="urn:microsoft.com/office/officeart/2008/layout/VerticalCurvedList"/>
    <dgm:cxn modelId="{A39EFC20-3DA1-4FD7-A64F-88A040D26238}" type="presParOf" srcId="{7604CBED-477C-4B08-970D-2B9FCDF275A2}" destId="{0DDF1C27-D551-410D-831B-D089AC143033}" srcOrd="5" destOrd="0" presId="urn:microsoft.com/office/officeart/2008/layout/VerticalCurvedList"/>
    <dgm:cxn modelId="{DF365F1B-1E6D-4108-86B5-D14FD9662645}" type="presParOf" srcId="{7604CBED-477C-4B08-970D-2B9FCDF275A2}" destId="{155A75C6-0E79-4742-9E5C-3DF4802B3D98}" srcOrd="6" destOrd="0" presId="urn:microsoft.com/office/officeart/2008/layout/VerticalCurvedList"/>
    <dgm:cxn modelId="{B49917F4-0034-44F6-8D44-CC08F349AA3B}" type="presParOf" srcId="{155A75C6-0E79-4742-9E5C-3DF4802B3D98}" destId="{67470E96-DAD9-4531-836D-54DADB920A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31355-EDA5-4637-945F-78790D58800E}" type="pres">
      <dgm:prSet presAssocID="{9578C87E-1693-4617-A3F0-78CED61CA8F4}" presName="gear1srcNode" presStyleLbl="node1" presStyleIdx="0" presStyleCnt="3"/>
      <dgm:spPr/>
      <dgm:t>
        <a:bodyPr/>
        <a:lstStyle/>
        <a:p>
          <a:endParaRPr lang="ru-RU"/>
        </a:p>
      </dgm:t>
    </dgm:pt>
    <dgm:pt modelId="{7B3CE53D-9ABB-46F0-B1E0-FA8D29B08E82}" type="pres">
      <dgm:prSet presAssocID="{9578C87E-1693-4617-A3F0-78CED61CA8F4}" presName="gear1dstNode" presStyleLbl="node1" presStyleIdx="0" presStyleCnt="3"/>
      <dgm:spPr/>
      <dgm:t>
        <a:bodyPr/>
        <a:lstStyle/>
        <a:p>
          <a:endParaRPr lang="ru-RU"/>
        </a:p>
      </dgm:t>
    </dgm:pt>
    <dgm:pt modelId="{52EA010F-4566-4260-803B-A52B23AB7991}" type="pres">
      <dgm:prSet presAssocID="{5B5BBC62-C3B4-41B2-9DBD-F283AAB359C5}" presName="gear2" presStyleLbl="node1" presStyleIdx="1" presStyleCnt="3" custScaleX="135895" custScaleY="118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F235A-6AA0-4F08-BD51-D98E066B7386}" type="pres">
      <dgm:prSet presAssocID="{5B5BBC62-C3B4-41B2-9DBD-F283AAB359C5}" presName="gear2srcNode" presStyleLbl="node1" presStyleIdx="1" presStyleCnt="3"/>
      <dgm:spPr/>
      <dgm:t>
        <a:bodyPr/>
        <a:lstStyle/>
        <a:p>
          <a:endParaRPr lang="ru-RU"/>
        </a:p>
      </dgm:t>
    </dgm:pt>
    <dgm:pt modelId="{C3639DA5-DC28-4BD9-B2CC-F335E96912BC}" type="pres">
      <dgm:prSet presAssocID="{5B5BBC62-C3B4-41B2-9DBD-F283AAB359C5}" presName="gear2dstNode" presStyleLbl="node1" presStyleIdx="1" presStyleCnt="3"/>
      <dgm:spPr/>
      <dgm:t>
        <a:bodyPr/>
        <a:lstStyle/>
        <a:p>
          <a:endParaRPr lang="ru-RU"/>
        </a:p>
      </dgm:t>
    </dgm:pt>
    <dgm:pt modelId="{A6541F4F-29E5-450B-A1BE-08AF34EBBF51}" type="pres">
      <dgm:prSet presAssocID="{776CE52A-1E89-42C5-8A26-FB321C889C94}" presName="gear3" presStyleLbl="node1" presStyleIdx="2" presStyleCnt="3"/>
      <dgm:spPr/>
      <dgm:t>
        <a:bodyPr/>
        <a:lstStyle/>
        <a:p>
          <a:endParaRPr lang="ru-RU"/>
        </a:p>
      </dgm:t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7AE6-95B1-469B-808A-997B9E9DFDD5}" type="pres">
      <dgm:prSet presAssocID="{776CE52A-1E89-42C5-8A26-FB321C889C94}" presName="gear3srcNode" presStyleLbl="node1" presStyleIdx="2" presStyleCnt="3"/>
      <dgm:spPr/>
      <dgm:t>
        <a:bodyPr/>
        <a:lstStyle/>
        <a:p>
          <a:endParaRPr lang="ru-RU"/>
        </a:p>
      </dgm:t>
    </dgm:pt>
    <dgm:pt modelId="{28097E9F-A515-4D98-A03B-494B94D6321E}" type="pres">
      <dgm:prSet presAssocID="{776CE52A-1E89-42C5-8A26-FB321C889C94}" presName="gear3dstNode" presStyleLbl="node1" presStyleIdx="2" presStyleCnt="3"/>
      <dgm:spPr/>
      <dgm:t>
        <a:bodyPr/>
        <a:lstStyle/>
        <a:p>
          <a:endParaRPr lang="ru-RU"/>
        </a:p>
      </dgm:t>
    </dgm:pt>
    <dgm:pt modelId="{F751330A-65EE-4F18-99FA-B396294D17CD}" type="pres">
      <dgm:prSet presAssocID="{794C2082-64D5-4882-8AE4-CBC06965189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6D14047-C886-47BD-A69D-F7C3FFB2C7BD}" type="pres">
      <dgm:prSet presAssocID="{7F553C35-64ED-4ABC-9E9E-DACDF60A3A6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EE99C4B-4985-4587-9747-835E2F5585AF}" type="pres">
      <dgm:prSet presAssocID="{EC66FA76-9377-43DA-A15A-88E8E9489D9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742CC14-F40D-49FD-8B0B-F79AF79EA473}" type="presOf" srcId="{EC66FA76-9377-43DA-A15A-88E8E9489D9A}" destId="{CEE99C4B-4985-4587-9747-835E2F5585AF}" srcOrd="0" destOrd="0" presId="urn:microsoft.com/office/officeart/2005/8/layout/gear1"/>
    <dgm:cxn modelId="{3B414387-6B33-4075-B06C-922557BEB81E}" type="presOf" srcId="{776CE52A-1E89-42C5-8A26-FB321C889C94}" destId="{28097E9F-A515-4D98-A03B-494B94D6321E}" srcOrd="3" destOrd="0" presId="urn:microsoft.com/office/officeart/2005/8/layout/gear1"/>
    <dgm:cxn modelId="{EDED90D3-4B41-4FAC-9DA7-3927095CCEA7}" type="presOf" srcId="{776CE52A-1E89-42C5-8A26-FB321C889C94}" destId="{A6541F4F-29E5-450B-A1BE-08AF34EBBF51}" srcOrd="0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16302D86-B0E6-4345-A5A1-3E37227C3A85}" type="presOf" srcId="{776CE52A-1E89-42C5-8A26-FB321C889C94}" destId="{CA6B7097-AE94-41DA-90E8-852D27E42A2B}" srcOrd="1" destOrd="0" presId="urn:microsoft.com/office/officeart/2005/8/layout/gear1"/>
    <dgm:cxn modelId="{7790CCC9-E5B6-4D43-A411-E5110A54953F}" type="presOf" srcId="{7F553C35-64ED-4ABC-9E9E-DACDF60A3A6D}" destId="{C6D14047-C886-47BD-A69D-F7C3FFB2C7BD}" srcOrd="0" destOrd="0" presId="urn:microsoft.com/office/officeart/2005/8/layout/gear1"/>
    <dgm:cxn modelId="{726286A3-4173-4C43-AA8E-09CC1E5959C9}" type="presOf" srcId="{9578C87E-1693-4617-A3F0-78CED61CA8F4}" destId="{212F48B9-45CB-4146-9E0D-1934C846FBEA}" srcOrd="0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69D53675-57F3-4C84-A32D-491031D59C04}" type="presOf" srcId="{5B5BBC62-C3B4-41B2-9DBD-F283AAB359C5}" destId="{52EA010F-4566-4260-803B-A52B23AB7991}" srcOrd="0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04D3A89A-DBDE-4E9F-A28E-6F8A410A1CD8}" type="presOf" srcId="{5B5BBC62-C3B4-41B2-9DBD-F283AAB359C5}" destId="{BA6F235A-6AA0-4F08-BD51-D98E066B7386}" srcOrd="1" destOrd="0" presId="urn:microsoft.com/office/officeart/2005/8/layout/gear1"/>
    <dgm:cxn modelId="{3F3219D7-1CAA-4BA4-B32F-DE2033F51F5D}" type="presOf" srcId="{9578C87E-1693-4617-A3F0-78CED61CA8F4}" destId="{C3631355-EDA5-4637-945F-78790D58800E}" srcOrd="1" destOrd="0" presId="urn:microsoft.com/office/officeart/2005/8/layout/gear1"/>
    <dgm:cxn modelId="{F5BFF75B-6E93-4395-982D-F91FC8CAA137}" type="presOf" srcId="{5B5BBC62-C3B4-41B2-9DBD-F283AAB359C5}" destId="{C3639DA5-DC28-4BD9-B2CC-F335E96912BC}" srcOrd="2" destOrd="0" presId="urn:microsoft.com/office/officeart/2005/8/layout/gear1"/>
    <dgm:cxn modelId="{C30F7259-366D-4D4C-AECC-FB60FC8664E2}" type="presOf" srcId="{794C2082-64D5-4882-8AE4-CBC06965189B}" destId="{F751330A-65EE-4F18-99FA-B396294D17CD}" srcOrd="0" destOrd="0" presId="urn:microsoft.com/office/officeart/2005/8/layout/gear1"/>
    <dgm:cxn modelId="{72BBF70A-CE33-40B3-BA31-3A2AC2756E70}" type="presOf" srcId="{E3A370C0-8F23-4A57-84D0-904B8FB33B14}" destId="{CAD6176F-E1B4-40EE-9A50-9B9B9754C590}" srcOrd="0" destOrd="0" presId="urn:microsoft.com/office/officeart/2005/8/layout/gear1"/>
    <dgm:cxn modelId="{4FFD6751-7875-481F-A0AA-DF9BEA1EFF1B}" type="presOf" srcId="{776CE52A-1E89-42C5-8A26-FB321C889C94}" destId="{C8427AE6-95B1-469B-808A-997B9E9DFDD5}" srcOrd="2" destOrd="0" presId="urn:microsoft.com/office/officeart/2005/8/layout/gear1"/>
    <dgm:cxn modelId="{A391597F-DCEE-45BC-80FB-5604084FF426}" type="presOf" srcId="{9578C87E-1693-4617-A3F0-78CED61CA8F4}" destId="{7B3CE53D-9ABB-46F0-B1E0-FA8D29B08E82}" srcOrd="2" destOrd="0" presId="urn:microsoft.com/office/officeart/2005/8/layout/gear1"/>
    <dgm:cxn modelId="{84A58EE9-36F7-4F1A-BED0-F3AD0A961DA0}" type="presParOf" srcId="{CAD6176F-E1B4-40EE-9A50-9B9B9754C590}" destId="{212F48B9-45CB-4146-9E0D-1934C846FBEA}" srcOrd="0" destOrd="0" presId="urn:microsoft.com/office/officeart/2005/8/layout/gear1"/>
    <dgm:cxn modelId="{6CCE3246-E100-45CE-A96B-EC5F49B29ADF}" type="presParOf" srcId="{CAD6176F-E1B4-40EE-9A50-9B9B9754C590}" destId="{C3631355-EDA5-4637-945F-78790D58800E}" srcOrd="1" destOrd="0" presId="urn:microsoft.com/office/officeart/2005/8/layout/gear1"/>
    <dgm:cxn modelId="{5B24B5CC-10DC-40B7-B3EE-0418B6467814}" type="presParOf" srcId="{CAD6176F-E1B4-40EE-9A50-9B9B9754C590}" destId="{7B3CE53D-9ABB-46F0-B1E0-FA8D29B08E82}" srcOrd="2" destOrd="0" presId="urn:microsoft.com/office/officeart/2005/8/layout/gear1"/>
    <dgm:cxn modelId="{1B25F3A5-496A-4F55-9A04-870087784E13}" type="presParOf" srcId="{CAD6176F-E1B4-40EE-9A50-9B9B9754C590}" destId="{52EA010F-4566-4260-803B-A52B23AB7991}" srcOrd="3" destOrd="0" presId="urn:microsoft.com/office/officeart/2005/8/layout/gear1"/>
    <dgm:cxn modelId="{84921F99-FE09-4A26-8411-D4E974443C78}" type="presParOf" srcId="{CAD6176F-E1B4-40EE-9A50-9B9B9754C590}" destId="{BA6F235A-6AA0-4F08-BD51-D98E066B7386}" srcOrd="4" destOrd="0" presId="urn:microsoft.com/office/officeart/2005/8/layout/gear1"/>
    <dgm:cxn modelId="{27477967-1A8D-4A6D-B8CD-DA1A350373AA}" type="presParOf" srcId="{CAD6176F-E1B4-40EE-9A50-9B9B9754C590}" destId="{C3639DA5-DC28-4BD9-B2CC-F335E96912BC}" srcOrd="5" destOrd="0" presId="urn:microsoft.com/office/officeart/2005/8/layout/gear1"/>
    <dgm:cxn modelId="{DAE3D9C9-81DA-49E7-87F9-E007A60E4D6C}" type="presParOf" srcId="{CAD6176F-E1B4-40EE-9A50-9B9B9754C590}" destId="{A6541F4F-29E5-450B-A1BE-08AF34EBBF51}" srcOrd="6" destOrd="0" presId="urn:microsoft.com/office/officeart/2005/8/layout/gear1"/>
    <dgm:cxn modelId="{78ED19AC-B359-498C-B2F5-0EE078CEC7F9}" type="presParOf" srcId="{CAD6176F-E1B4-40EE-9A50-9B9B9754C590}" destId="{CA6B7097-AE94-41DA-90E8-852D27E42A2B}" srcOrd="7" destOrd="0" presId="urn:microsoft.com/office/officeart/2005/8/layout/gear1"/>
    <dgm:cxn modelId="{E4ECE59A-E4CF-4196-A186-8A06134DAB7A}" type="presParOf" srcId="{CAD6176F-E1B4-40EE-9A50-9B9B9754C590}" destId="{C8427AE6-95B1-469B-808A-997B9E9DFDD5}" srcOrd="8" destOrd="0" presId="urn:microsoft.com/office/officeart/2005/8/layout/gear1"/>
    <dgm:cxn modelId="{4BF471C8-6D6B-475D-A879-C8194CAD73FB}" type="presParOf" srcId="{CAD6176F-E1B4-40EE-9A50-9B9B9754C590}" destId="{28097E9F-A515-4D98-A03B-494B94D6321E}" srcOrd="9" destOrd="0" presId="urn:microsoft.com/office/officeart/2005/8/layout/gear1"/>
    <dgm:cxn modelId="{F800BC85-8855-4BDD-A77A-44D188B65DF8}" type="presParOf" srcId="{CAD6176F-E1B4-40EE-9A50-9B9B9754C590}" destId="{F751330A-65EE-4F18-99FA-B396294D17CD}" srcOrd="10" destOrd="0" presId="urn:microsoft.com/office/officeart/2005/8/layout/gear1"/>
    <dgm:cxn modelId="{A2346075-1D7C-4399-B6E2-B2D98BA36DBA}" type="presParOf" srcId="{CAD6176F-E1B4-40EE-9A50-9B9B9754C590}" destId="{C6D14047-C886-47BD-A69D-F7C3FFB2C7BD}" srcOrd="11" destOrd="0" presId="urn:microsoft.com/office/officeart/2005/8/layout/gear1"/>
    <dgm:cxn modelId="{026213E8-6AE4-4F49-8FBC-252FDAB1E27F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6A45D-4FEB-4AF4-9776-47A0389C497F}">
      <dsp:nvSpPr>
        <dsp:cNvPr id="0" name=""/>
        <dsp:cNvSpPr/>
      </dsp:nvSpPr>
      <dsp:spPr>
        <a:xfrm rot="16200000">
          <a:off x="68862" y="240124"/>
          <a:ext cx="2646908" cy="2541021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Адаптаційний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5-6 клас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1806" y="848907"/>
        <a:ext cx="2096342" cy="1323454"/>
      </dsp:txXfrm>
    </dsp:sp>
    <dsp:sp modelId="{BF99B54C-D7CE-4905-967E-B560332C96AE}">
      <dsp:nvSpPr>
        <dsp:cNvPr id="0" name=""/>
        <dsp:cNvSpPr/>
      </dsp:nvSpPr>
      <dsp:spPr>
        <a:xfrm rot="5400000">
          <a:off x="2631524" y="234925"/>
          <a:ext cx="2646908" cy="2541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Базового предметного навчання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7-9 клас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9147" y="843709"/>
        <a:ext cx="2096342" cy="1323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7431D-A916-4CD6-B14D-9A53CE73634B}">
      <dsp:nvSpPr>
        <dsp:cNvPr id="0" name=""/>
        <dsp:cNvSpPr/>
      </dsp:nvSpPr>
      <dsp:spPr>
        <a:xfrm>
          <a:off x="-6287" y="-15792"/>
          <a:ext cx="6300023" cy="9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повага до особистості учня та визнання пріоритету його інтересів, досвіду, власного вибору, прагнень, ставлення у визначенні мети та організації освітнього процесу, підтримка пізнавального інтересу та наполегливості;</a:t>
          </a:r>
        </a:p>
      </dsp:txBody>
      <dsp:txXfrm>
        <a:off x="20073" y="10568"/>
        <a:ext cx="5257504" cy="847280"/>
      </dsp:txXfrm>
    </dsp:sp>
    <dsp:sp modelId="{1326C16F-40EA-41A7-A1C7-B92646E89D7C}">
      <dsp:nvSpPr>
        <dsp:cNvPr id="0" name=""/>
        <dsp:cNvSpPr/>
      </dsp:nvSpPr>
      <dsp:spPr>
        <a:xfrm>
          <a:off x="463229" y="973237"/>
          <a:ext cx="6300023" cy="9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рівного доступу кожного учня до освіти без будь-яких форм дискримінації учасників освітнього процесу;</a:t>
          </a:r>
        </a:p>
      </dsp:txBody>
      <dsp:txXfrm>
        <a:off x="489589" y="999597"/>
        <a:ext cx="5211247" cy="847280"/>
      </dsp:txXfrm>
    </dsp:sp>
    <dsp:sp modelId="{88C3AD4E-FB05-4407-8DAC-05DCC3D009E4}">
      <dsp:nvSpPr>
        <dsp:cNvPr id="0" name=""/>
        <dsp:cNvSpPr/>
      </dsp:nvSpPr>
      <dsp:spPr>
        <a:xfrm>
          <a:off x="932747" y="1962267"/>
          <a:ext cx="6300023" cy="9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 принципів академічної доброчесності у взаємодії учасників освітнього процесу та організації всіх видів навчальної діяльності;</a:t>
          </a:r>
        </a:p>
      </dsp:txBody>
      <dsp:txXfrm>
        <a:off x="959107" y="1988627"/>
        <a:ext cx="5211247" cy="847280"/>
      </dsp:txXfrm>
    </dsp:sp>
    <dsp:sp modelId="{211F00E7-3168-4A07-834C-0EC524C4DC73}">
      <dsp:nvSpPr>
        <dsp:cNvPr id="0" name=""/>
        <dsp:cNvSpPr/>
      </dsp:nvSpPr>
      <dsp:spPr>
        <a:xfrm>
          <a:off x="1402264" y="2951297"/>
          <a:ext cx="6300023" cy="9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вільної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особистості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самостійності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підприємливості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ініціативності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критичного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мислення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впевненості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собі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428624" y="2977657"/>
        <a:ext cx="5211247" cy="847280"/>
      </dsp:txXfrm>
    </dsp:sp>
    <dsp:sp modelId="{F97E3D8D-8BDF-4277-A39A-1AB593A22BFD}">
      <dsp:nvSpPr>
        <dsp:cNvPr id="0" name=""/>
        <dsp:cNvSpPr/>
      </dsp:nvSpPr>
      <dsp:spPr>
        <a:xfrm>
          <a:off x="1871781" y="3940327"/>
          <a:ext cx="6300023" cy="9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здорового способу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умов для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гармонійного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фізичного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психічного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добробуту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898141" y="3966687"/>
        <a:ext cx="5211247" cy="847280"/>
      </dsp:txXfrm>
    </dsp:sp>
    <dsp:sp modelId="{D48BB5C0-7DF2-4563-AE6D-10E66E839F2F}">
      <dsp:nvSpPr>
        <dsp:cNvPr id="0" name=""/>
        <dsp:cNvSpPr/>
      </dsp:nvSpPr>
      <dsp:spPr>
        <a:xfrm>
          <a:off x="5722978" y="634426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9984" y="634426"/>
        <a:ext cx="310458" cy="424764"/>
      </dsp:txXfrm>
    </dsp:sp>
    <dsp:sp modelId="{1E6FF472-6D9E-45B3-AF27-F8EF90389B88}">
      <dsp:nvSpPr>
        <dsp:cNvPr id="0" name=""/>
        <dsp:cNvSpPr/>
      </dsp:nvSpPr>
      <dsp:spPr>
        <a:xfrm>
          <a:off x="6192495" y="1623456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9501" y="1623456"/>
        <a:ext cx="310458" cy="424764"/>
      </dsp:txXfrm>
    </dsp:sp>
    <dsp:sp modelId="{7E43E3C5-0629-4E5F-B60D-5745B5B24D84}">
      <dsp:nvSpPr>
        <dsp:cNvPr id="0" name=""/>
        <dsp:cNvSpPr/>
      </dsp:nvSpPr>
      <dsp:spPr>
        <a:xfrm>
          <a:off x="6662012" y="2598012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9018" y="2598012"/>
        <a:ext cx="310458" cy="424764"/>
      </dsp:txXfrm>
    </dsp:sp>
    <dsp:sp modelId="{B53AB11B-C8D9-411C-B924-53C4AC76FA1E}">
      <dsp:nvSpPr>
        <dsp:cNvPr id="0" name=""/>
        <dsp:cNvSpPr/>
      </dsp:nvSpPr>
      <dsp:spPr>
        <a:xfrm>
          <a:off x="7131530" y="3596691"/>
          <a:ext cx="564470" cy="56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8536" y="3596691"/>
        <a:ext cx="310458" cy="424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5ED77-42EF-4051-9929-0C7B635A5E8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F7083-FDE0-40FC-B357-96C282B5BCF4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/>
            <a:t>Визначення кількості годин на певну </a:t>
          </a:r>
          <a:r>
            <a:rPr lang="ru-RU" sz="1800" kern="1200" dirty="0"/>
            <a:t>тему</a:t>
          </a:r>
        </a:p>
      </dsp:txBody>
      <dsp:txXfrm>
        <a:off x="564979" y="406400"/>
        <a:ext cx="5475833" cy="812800"/>
      </dsp:txXfrm>
    </dsp:sp>
    <dsp:sp modelId="{34954187-E181-4A31-AC88-ED558FA1424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53C3E-5E77-4126-B85F-135892330BE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/>
            <a:t>Деталізований зміст кожної теми з погляду на наявні ресурси</a:t>
          </a:r>
        </a:p>
      </dsp:txBody>
      <dsp:txXfrm>
        <a:off x="860432" y="1625599"/>
        <a:ext cx="5180380" cy="812800"/>
      </dsp:txXfrm>
    </dsp:sp>
    <dsp:sp modelId="{D7F27DF9-A7AC-4D03-8DCE-4E9DAD979FC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F1C27-D551-410D-831B-D089AC143033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/>
            <a:t>Упорядкована система видів навчальної діяльності (більш доречна для конкретної теми</a:t>
          </a:r>
          <a:r>
            <a:rPr lang="ru-RU" sz="1800" kern="1200" dirty="0"/>
            <a:t>)</a:t>
          </a:r>
        </a:p>
      </dsp:txBody>
      <dsp:txXfrm>
        <a:off x="564979" y="2844800"/>
        <a:ext cx="5475833" cy="812800"/>
      </dsp:txXfrm>
    </dsp:sp>
    <dsp:sp modelId="{67470E96-DAD9-4531-836D-54DADB920AB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3193347" y="1379532"/>
          <a:ext cx="1686095" cy="1686095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3532327" y="1774492"/>
        <a:ext cx="1008135" cy="866687"/>
      </dsp:txXfrm>
    </dsp:sp>
    <dsp:sp modelId="{52EA010F-4566-4260-803B-A52B23AB7991}">
      <dsp:nvSpPr>
        <dsp:cNvPr id="0" name=""/>
        <dsp:cNvSpPr/>
      </dsp:nvSpPr>
      <dsp:spPr>
        <a:xfrm>
          <a:off x="1991185" y="866131"/>
          <a:ext cx="1666414" cy="1455989"/>
        </a:xfrm>
        <a:prstGeom prst="gear6">
          <a:avLst/>
        </a:prstGeom>
        <a:solidFill>
          <a:schemeClr val="accent5">
            <a:shade val="50000"/>
            <a:hueOff val="44043"/>
            <a:satOff val="13605"/>
            <a:lumOff val="210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2388322" y="1234896"/>
        <a:ext cx="872140" cy="718459"/>
      </dsp:txXfrm>
    </dsp:sp>
    <dsp:sp modelId="{A6541F4F-29E5-450B-A1BE-08AF34EBBF51}">
      <dsp:nvSpPr>
        <dsp:cNvPr id="0" name=""/>
        <dsp:cNvSpPr/>
      </dsp:nvSpPr>
      <dsp:spPr>
        <a:xfrm rot="20700000">
          <a:off x="2898092" y="135012"/>
          <a:ext cx="1201475" cy="1201475"/>
        </a:xfrm>
        <a:prstGeom prst="gear6">
          <a:avLst/>
        </a:prstGeom>
        <a:solidFill>
          <a:schemeClr val="accent5">
            <a:shade val="50000"/>
            <a:hueOff val="44043"/>
            <a:satOff val="13605"/>
            <a:lumOff val="210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3161611" y="398531"/>
        <a:ext cx="674438" cy="674438"/>
      </dsp:txXfrm>
    </dsp:sp>
    <dsp:sp modelId="{F751330A-65EE-4F18-99FA-B396294D17CD}">
      <dsp:nvSpPr>
        <dsp:cNvPr id="0" name=""/>
        <dsp:cNvSpPr/>
      </dsp:nvSpPr>
      <dsp:spPr>
        <a:xfrm>
          <a:off x="3050638" y="1131845"/>
          <a:ext cx="2158202" cy="2158202"/>
        </a:xfrm>
        <a:prstGeom prst="circularArrow">
          <a:avLst>
            <a:gd name="adj1" fmla="val 4688"/>
            <a:gd name="adj2" fmla="val 299029"/>
            <a:gd name="adj3" fmla="val 2481434"/>
            <a:gd name="adj4" fmla="val 15938232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1994100" y="714521"/>
          <a:ext cx="1568068" cy="15680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47770"/>
            <a:satOff val="2517"/>
            <a:lumOff val="101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2620179" y="-123311"/>
          <a:ext cx="1690693" cy="16906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47770"/>
            <a:satOff val="2517"/>
            <a:lumOff val="101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3B0B-262F-4F02-9EC6-E049BF720130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E01B-7D40-4365-9586-86099155D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6588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32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AF317-FB90-4F40-A49B-215F52127A2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7" descr="green1"/>
          <p:cNvPicPr preferRelativeResize="0"/>
          <p:nvPr/>
        </p:nvPicPr>
        <p:blipFill rotWithShape="1">
          <a:blip r:embed="rId2">
            <a:alphaModFix/>
          </a:blip>
          <a:srcRect l="3509"/>
          <a:stretch/>
        </p:blipFill>
        <p:spPr>
          <a:xfrm>
            <a:off x="9525" y="0"/>
            <a:ext cx="9183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7"/>
          <p:cNvSpPr txBox="1">
            <a:spLocks noGrp="1"/>
          </p:cNvSpPr>
          <p:nvPr>
            <p:ph type="ctrTitle"/>
          </p:nvPr>
        </p:nvSpPr>
        <p:spPr>
          <a:xfrm>
            <a:off x="1116013" y="2133601"/>
            <a:ext cx="6621462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7"/>
          <p:cNvSpPr txBox="1">
            <a:spLocks noGrp="1"/>
          </p:cNvSpPr>
          <p:nvPr>
            <p:ph type="subTitle" idx="1"/>
          </p:nvPr>
        </p:nvSpPr>
        <p:spPr>
          <a:xfrm>
            <a:off x="2413000" y="3141667"/>
            <a:ext cx="53213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77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7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7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4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9"/>
          <p:cNvSpPr txBox="1">
            <a:spLocks noGrp="1"/>
          </p:cNvSpPr>
          <p:nvPr>
            <p:ph type="title"/>
          </p:nvPr>
        </p:nvSpPr>
        <p:spPr>
          <a:xfrm rot="5400000">
            <a:off x="4833146" y="2272513"/>
            <a:ext cx="5851525" cy="185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9"/>
          <p:cNvSpPr txBox="1">
            <a:spLocks noGrp="1"/>
          </p:cNvSpPr>
          <p:nvPr>
            <p:ph type="body" idx="1"/>
          </p:nvPr>
        </p:nvSpPr>
        <p:spPr>
          <a:xfrm rot="5400000">
            <a:off x="1043783" y="491335"/>
            <a:ext cx="5851525" cy="541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3" name="Google Shape;83;p109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9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9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4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33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33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1"/>
          <p:cNvSpPr txBox="1"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377" lvl="1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900"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4pPr>
            <a:lvl5pPr marL="2285943" lvl="4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5pPr>
            <a:lvl6pPr marL="2743131" lvl="5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6pPr>
            <a:lvl7pPr marL="3200320" lvl="6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7pPr>
            <a:lvl8pPr marL="3657509" lvl="7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8pPr>
            <a:lvl9pPr marL="4114697" lvl="8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32" name="Google Shape;32;p101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1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1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5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2"/>
          <p:cNvSpPr txBox="1">
            <a:spLocks noGrp="1"/>
          </p:cNvSpPr>
          <p:nvPr>
            <p:ph type="title"/>
          </p:nvPr>
        </p:nvSpPr>
        <p:spPr>
          <a:xfrm>
            <a:off x="1260478" y="274639"/>
            <a:ext cx="7426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2"/>
          <p:cNvSpPr txBox="1">
            <a:spLocks noGrp="1"/>
          </p:cNvSpPr>
          <p:nvPr>
            <p:ph type="body" idx="1"/>
          </p:nvPr>
        </p:nvSpPr>
        <p:spPr>
          <a:xfrm>
            <a:off x="1260476" y="1600205"/>
            <a:ext cx="36369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377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900"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9pPr>
          </a:lstStyle>
          <a:p>
            <a:endParaRPr/>
          </a:p>
        </p:txBody>
      </p:sp>
      <p:sp>
        <p:nvSpPr>
          <p:cNvPr id="38" name="Google Shape;38;p102"/>
          <p:cNvSpPr txBox="1">
            <a:spLocks noGrp="1"/>
          </p:cNvSpPr>
          <p:nvPr>
            <p:ph type="body" idx="2"/>
          </p:nvPr>
        </p:nvSpPr>
        <p:spPr>
          <a:xfrm>
            <a:off x="5049838" y="1600205"/>
            <a:ext cx="36369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377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900"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00"/>
            </a:lvl9pPr>
          </a:lstStyle>
          <a:p>
            <a:endParaRPr/>
          </a:p>
        </p:txBody>
      </p:sp>
      <p:sp>
        <p:nvSpPr>
          <p:cNvPr id="39" name="Google Shape;39;p102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2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2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3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9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377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03"/>
          <p:cNvSpPr txBox="1">
            <a:spLocks noGrp="1"/>
          </p:cNvSpPr>
          <p:nvPr>
            <p:ph type="body" idx="3"/>
          </p:nvPr>
        </p:nvSpPr>
        <p:spPr>
          <a:xfrm>
            <a:off x="4645028" y="1535114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9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3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377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103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3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3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4"/>
          <p:cNvSpPr txBox="1">
            <a:spLocks noGrp="1"/>
          </p:cNvSpPr>
          <p:nvPr>
            <p:ph type="title"/>
          </p:nvPr>
        </p:nvSpPr>
        <p:spPr>
          <a:xfrm>
            <a:off x="1260478" y="274639"/>
            <a:ext cx="7426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4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4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4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2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5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5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5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8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6"/>
          <p:cNvSpPr txBox="1">
            <a:spLocks noGrp="1"/>
          </p:cNvSpPr>
          <p:nvPr>
            <p:ph type="body"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377" lvl="1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566" lvl="2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754" lvl="3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5943" lvl="4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131" lvl="5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320" lvl="6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509" lvl="7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697" lvl="8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3" name="Google Shape;63;p106"/>
          <p:cNvSpPr txBox="1">
            <a:spLocks noGrp="1"/>
          </p:cNvSpPr>
          <p:nvPr>
            <p:ph type="body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1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6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6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6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7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7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1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7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7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7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5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8"/>
          <p:cNvSpPr txBox="1">
            <a:spLocks noGrp="1"/>
          </p:cNvSpPr>
          <p:nvPr>
            <p:ph type="title"/>
          </p:nvPr>
        </p:nvSpPr>
        <p:spPr>
          <a:xfrm>
            <a:off x="1260478" y="274639"/>
            <a:ext cx="7426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8"/>
          <p:cNvSpPr txBox="1">
            <a:spLocks noGrp="1"/>
          </p:cNvSpPr>
          <p:nvPr>
            <p:ph type="body" idx="1"/>
          </p:nvPr>
        </p:nvSpPr>
        <p:spPr>
          <a:xfrm rot="5400000">
            <a:off x="2710658" y="150024"/>
            <a:ext cx="4525963" cy="742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08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8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8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1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6" descr="green"/>
          <p:cNvPicPr preferRelativeResize="0"/>
          <p:nvPr/>
        </p:nvPicPr>
        <p:blipFill rotWithShape="1">
          <a:blip r:embed="rId15">
            <a:alphaModFix/>
          </a:blip>
          <a:srcRect l="26314"/>
          <a:stretch/>
        </p:blipFill>
        <p:spPr>
          <a:xfrm>
            <a:off x="3" y="3"/>
            <a:ext cx="7040563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6"/>
          <p:cNvSpPr txBox="1">
            <a:spLocks noGrp="1"/>
          </p:cNvSpPr>
          <p:nvPr>
            <p:ph type="title"/>
          </p:nvPr>
        </p:nvSpPr>
        <p:spPr>
          <a:xfrm>
            <a:off x="1260478" y="274639"/>
            <a:ext cx="7426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6"/>
          <p:cNvSpPr txBox="1">
            <a:spLocks noGrp="1"/>
          </p:cNvSpPr>
          <p:nvPr>
            <p:ph type="body" idx="1"/>
          </p:nvPr>
        </p:nvSpPr>
        <p:spPr>
          <a:xfrm>
            <a:off x="1260478" y="1600205"/>
            <a:ext cx="74263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6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76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5" name="Google Shape;15;p76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 smtClea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5439374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a.mozaweb.com/index.php" TargetMode="External"/><Relationship Id="rId2" Type="http://schemas.openxmlformats.org/officeDocument/2006/relationships/hyperlink" Target="https://lms.e-school.net.u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book.info/" TargetMode="External"/><Relationship Id="rId2" Type="http://schemas.openxmlformats.org/officeDocument/2006/relationships/hyperlink" Target="https://www.labster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mon.gov.ua/ua/osvita/zagalna-serednya-osvita/nova-ukrayinska-shkola/derzhavnij-standart-bazovoyi-serednoyi-osviti" TargetMode="External"/><Relationship Id="rId9" Type="http://schemas.microsoft.com/office/2007/relationships/diagramDrawing" Target="../diagrams/drawin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vnesennya-zmin-do-tipovoyi-osvitnoyi-programi-zakladiv-zagalnoyi-serednoyi-osviti-iii-stupenya" TargetMode="External"/><Relationship Id="rId3" Type="http://schemas.openxmlformats.org/officeDocument/2006/relationships/hyperlink" Target="https://zakon.rada.gov.ua/laws/show/463-20#Text" TargetMode="External"/><Relationship Id="rId7" Type="http://schemas.openxmlformats.org/officeDocument/2006/relationships/hyperlink" Target="https://mon.gov.ua/ua/npa/pro-zatverdzhennya-tipovoyi-osvitnoyi-programi-zakladiv-zagalnoyi-serednoyi-osviti-ii-stupenya" TargetMode="External"/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on.gov.ua/npa/pro-vnesennia-zmin-do-typovoi-osvitnoi-prohramy-dlia-5-9-klasiv-zakladiv-zahalnoi-serednoi-osvity" TargetMode="External"/><Relationship Id="rId5" Type="http://schemas.openxmlformats.org/officeDocument/2006/relationships/hyperlink" Target="https://zakon.rada.gov.ua/laws/show/1392-2011-%D0%BF#Text" TargetMode="External"/><Relationship Id="rId4" Type="http://schemas.openxmlformats.org/officeDocument/2006/relationships/hyperlink" Target="https://zakon.rada.gov.ua/laws/show/898-2020-%D0%BF#n1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BeZCfJitFQPbatAyIjtHnTrnF05HfNL7/view?usp=sharing" TargetMode="External"/><Relationship Id="rId3" Type="http://schemas.openxmlformats.org/officeDocument/2006/relationships/hyperlink" Target="https://www.schoollife.org.ua/pro-zatverdzhennya-poryadku-ta-umov-zdobuttya-zagalnoyi-serednoyi-osvity-v-komunalnyh-zakladah-zagalnoyi-serednoyi-osvity-v-umovah-voyennogo-stanuv-ukrayini/" TargetMode="External"/><Relationship Id="rId7" Type="http://schemas.openxmlformats.org/officeDocument/2006/relationships/hyperlink" Target="https://drive.google.com/file/d/1Qo19Dm87UEOUlKddOTOsKTTRtwAStac8/view?usp=sharing" TargetMode="External"/><Relationship Id="rId2" Type="http://schemas.openxmlformats.org/officeDocument/2006/relationships/hyperlink" Target="https://www.schoollife.org.ua/mon-zatverdylo-onovlennya-do-typovoyi-osvitnoyi-programy-dlya-5-9-klasiv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choollife.org.ua/pro-zatverdzhennya-instruktsiyi-z-vedennya-dilovoyi-dokumentatsiyi-u-zakladah-zagalnoyi-serednoyi-osvity-v-elektronnij-formi/" TargetMode="External"/><Relationship Id="rId5" Type="http://schemas.openxmlformats.org/officeDocument/2006/relationships/hyperlink" Target="https://www.schoollife.org.ua/pro-provedennya-vseukrayinskogo-konkursu-uchytel-roku-2025/" TargetMode="External"/><Relationship Id="rId4" Type="http://schemas.openxmlformats.org/officeDocument/2006/relationships/hyperlink" Target="https://www.schoollife.org.ua/pro-zatverdzhennya-rekomendatsij-shhodo-otsinyuvannya-rezultativ-navchannya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zatverdzhennya-tipovoyi-osvitnoyi-programi-dlya-navchannya-ditej-yaki-viyihali-z-ukrayini-vnaslidok-povnomasshtabnogo-vtorgnennya-rosijskoyi-federaciyi-i-zdobuvayut-osvitu-odnochasno-v-zakladah-osviti-krayini-perebuvannya-ta-ukrayini" TargetMode="External"/><Relationship Id="rId3" Type="http://schemas.openxmlformats.org/officeDocument/2006/relationships/hyperlink" Target="https://drive.google.com/file/d/1zKRA-YbFj8HMMo8lQTpqN3OoDWYEZPuH/view?usp=sharing" TargetMode="External"/><Relationship Id="rId7" Type="http://schemas.openxmlformats.org/officeDocument/2006/relationships/hyperlink" Target="https://www.schoollife.org.ua/normatyvno-pravova-baza-shhodo-organizatsiyi-ta-provedennya-atestatsiyi-pedagogichnyh-pratsivnykiv/" TargetMode="External"/><Relationship Id="rId2" Type="http://schemas.openxmlformats.org/officeDocument/2006/relationships/hyperlink" Target="https://www.schoollife.org.ua/pro-zatverdzhennya-zmin-do-deyakyh-nakaziv-ministerstva-ohorony-zdorov-ya-ukrayiny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choollife.org.ua/atestatsiya-pedagogichnyh-pratsivnykiv-zapytannya-vidpovidi/" TargetMode="External"/><Relationship Id="rId11" Type="http://schemas.openxmlformats.org/officeDocument/2006/relationships/hyperlink" Target="https://www.schoollife.org.ua/pro-zatverdzhennya-sanitarnogo-reglamentu-dlya-zakladiv-zagalnoyi-serednoyi-osvity/" TargetMode="External"/><Relationship Id="rId5" Type="http://schemas.openxmlformats.org/officeDocument/2006/relationships/hyperlink" Target="https://mon.gov.ua/ua/npa/pro-zatverdzhennya-polozhennya-pro-atestaciyu-pedagogichnih-pracivnikiv" TargetMode="External"/><Relationship Id="rId10" Type="http://schemas.openxmlformats.org/officeDocument/2006/relationships/hyperlink" Target="https://www.schoollife.org.ua/pro-organizatsiyu-ukryttya-pratsivnykiv-ta-ditej-u-zakladah-osvity/" TargetMode="External"/><Relationship Id="rId4" Type="http://schemas.openxmlformats.org/officeDocument/2006/relationships/hyperlink" Target="https://drive.google.com/file/d/1IB8IjMOfpRCq0bvAJ-QikAq90jDQ2RXh/view?usp=sharing" TargetMode="External"/><Relationship Id="rId9" Type="http://schemas.openxmlformats.org/officeDocument/2006/relationships/hyperlink" Target="https://www.schoollife.org.ua/metodychni-rekomendatsiyi-shhodo-rozvytku-stem-osvity-v-zakladah-zagalnoyi-serednoyi-ta-pozashkilnoyi-osvity-u-2024-2025-navchalnomu-rotsi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184-16#Text" TargetMode="External"/><Relationship Id="rId3" Type="http://schemas.openxmlformats.org/officeDocument/2006/relationships/hyperlink" Target="https://zakon.rada.gov.ua/laws/show/z1029-22#Text" TargetMode="External"/><Relationship Id="rId7" Type="http://schemas.openxmlformats.org/officeDocument/2006/relationships/hyperlink" Target="https://zakon.rada.gov.ua/laws/show/z0529-21#Text" TargetMode="External"/><Relationship Id="rId2" Type="http://schemas.openxmlformats.org/officeDocument/2006/relationships/hyperlink" Target="https://www.schoollife.org.ua/pro-zatverdzhennya-zmin-do-deyakyh-nakaziv-ministerstva-ohorony-zdorov-ya-ukrayiny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choollife.org.ua/polozhennya-pro-sertyfikatsiyu-pedagogichnyh-pratsivnykiv-iz-zminamy-vid-24-12-2019-r/" TargetMode="External"/><Relationship Id="rId5" Type="http://schemas.openxmlformats.org/officeDocument/2006/relationships/hyperlink" Target="https://zakon.rada.gov.ua/laws/show/z0941-20#Text" TargetMode="External"/><Relationship Id="rId4" Type="http://schemas.openxmlformats.org/officeDocument/2006/relationships/hyperlink" Target="https://mon.gov.ua/ua/npa/pro-deyaki-pitannya-zarahuvannya-do-zakladiv-zagalnoyi-serednoyi-osviti-v-umovah-voyennogo-stanu-v-ukrayini" TargetMode="External"/><Relationship Id="rId9" Type="http://schemas.openxmlformats.org/officeDocument/2006/relationships/hyperlink" Target="https://zakon.rada.gov.ua/laws/show/z0564-18#Te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"/>
          <p:cNvSpPr/>
          <p:nvPr/>
        </p:nvSpPr>
        <p:spPr>
          <a:xfrm>
            <a:off x="4143375" y="1571631"/>
            <a:ext cx="373538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sz="3600" b="1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"/>
          <p:cNvSpPr/>
          <p:nvPr/>
        </p:nvSpPr>
        <p:spPr>
          <a:xfrm>
            <a:off x="1115616" y="3253507"/>
            <a:ext cx="6435687" cy="132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dirty="0" err="1" smtClean="0">
                <a:solidFill>
                  <a:srgbClr val="800000"/>
                </a:solidFill>
                <a:cs typeface="Arial"/>
                <a:sym typeface="Arial"/>
              </a:rPr>
              <a:t>Фаховий</a:t>
            </a:r>
            <a:r>
              <a:rPr lang="ru-RU" sz="4000" b="1" kern="0" dirty="0" smtClean="0">
                <a:solidFill>
                  <a:srgbClr val="800000"/>
                </a:solidFill>
                <a:cs typeface="Arial"/>
                <a:sym typeface="Arial"/>
              </a:rPr>
              <a:t>  </a:t>
            </a:r>
            <a:r>
              <a:rPr lang="ru-RU" sz="4000" b="1" kern="0" dirty="0">
                <a:solidFill>
                  <a:srgbClr val="800000"/>
                </a:solidFill>
                <a:cs typeface="Arial"/>
                <a:sym typeface="Arial"/>
              </a:rPr>
              <a:t>модуль</a:t>
            </a:r>
            <a:endParaRPr sz="15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dirty="0" err="1" smtClean="0">
                <a:solidFill>
                  <a:srgbClr val="800000"/>
                </a:solidFill>
                <a:cs typeface="Arial"/>
                <a:sym typeface="Arial"/>
              </a:rPr>
              <a:t>вчителів</a:t>
            </a:r>
            <a:r>
              <a:rPr lang="ru-RU" sz="4000" b="1" kern="0" dirty="0" smtClean="0">
                <a:solidFill>
                  <a:srgbClr val="800000"/>
                </a:solidFill>
                <a:cs typeface="Arial"/>
                <a:sym typeface="Arial"/>
              </a:rPr>
              <a:t> </a:t>
            </a:r>
            <a:r>
              <a:rPr lang="ru-RU" sz="4000" b="1" kern="0" dirty="0" err="1" smtClean="0">
                <a:solidFill>
                  <a:srgbClr val="800000"/>
                </a:solidFill>
                <a:cs typeface="Arial"/>
                <a:sym typeface="Arial"/>
              </a:rPr>
              <a:t>біології</a:t>
            </a:r>
            <a:endParaRPr sz="1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"/>
          <p:cNvSpPr/>
          <p:nvPr/>
        </p:nvSpPr>
        <p:spPr>
          <a:xfrm>
            <a:off x="-684584" y="1745444"/>
            <a:ext cx="9141537" cy="15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marL="914377" lvl="2"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4000" b="1" kern="0" dirty="0" err="1">
                <a:solidFill>
                  <a:srgbClr val="12263A"/>
                </a:solidFill>
                <a:cs typeface="Arial"/>
                <a:sym typeface="Arial"/>
              </a:rPr>
              <a:t>Освітній</a:t>
            </a:r>
            <a:r>
              <a:rPr lang="ru-RU" sz="4000" b="1" kern="0" dirty="0">
                <a:solidFill>
                  <a:srgbClr val="12263A"/>
                </a:solidFill>
                <a:cs typeface="Arial"/>
                <a:sym typeface="Arial"/>
              </a:rPr>
              <a:t> </a:t>
            </a:r>
            <a:r>
              <a:rPr lang="ru-RU" sz="4000" b="1" kern="0" dirty="0" err="1">
                <a:solidFill>
                  <a:srgbClr val="12263A"/>
                </a:solidFill>
                <a:cs typeface="Arial"/>
                <a:sym typeface="Arial"/>
              </a:rPr>
              <a:t>табір</a:t>
            </a:r>
            <a:r>
              <a:rPr lang="ru-RU" sz="4000" b="1" kern="0" dirty="0">
                <a:solidFill>
                  <a:srgbClr val="12263A"/>
                </a:solidFill>
                <a:cs typeface="Arial"/>
                <a:sym typeface="Arial"/>
              </a:rPr>
              <a:t> </a:t>
            </a:r>
            <a:endParaRPr lang="ru-RU" sz="4000" b="1" kern="0" dirty="0" smtClean="0">
              <a:solidFill>
                <a:srgbClr val="12263A"/>
              </a:solidFill>
              <a:cs typeface="Arial"/>
              <a:sym typeface="Arial"/>
            </a:endParaRPr>
          </a:p>
          <a:p>
            <a:pPr marL="914377" lvl="2"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4000" b="1" kern="0" dirty="0" smtClean="0">
                <a:solidFill>
                  <a:srgbClr val="12263A"/>
                </a:solidFill>
                <a:cs typeface="Arial"/>
                <a:sym typeface="Arial"/>
              </a:rPr>
              <a:t>«</a:t>
            </a:r>
            <a:r>
              <a:rPr lang="ru-RU" sz="4000" b="1" kern="0" dirty="0" err="1" smtClean="0">
                <a:solidFill>
                  <a:srgbClr val="12263A"/>
                </a:solidFill>
                <a:cs typeface="Arial"/>
                <a:sym typeface="Arial"/>
              </a:rPr>
              <a:t>VinBOOT</a:t>
            </a:r>
            <a:r>
              <a:rPr lang="ru-RU" sz="4000" b="1" kern="0" dirty="0" smtClean="0">
                <a:solidFill>
                  <a:srgbClr val="12263A"/>
                </a:solidFill>
                <a:cs typeface="Arial"/>
                <a:sym typeface="Arial"/>
              </a:rPr>
              <a:t> </a:t>
            </a:r>
            <a:r>
              <a:rPr lang="ru-RU" sz="4000" b="1" kern="0" dirty="0" err="1" smtClean="0">
                <a:solidFill>
                  <a:srgbClr val="12263A"/>
                </a:solidFill>
                <a:cs typeface="Arial"/>
                <a:sym typeface="Arial"/>
              </a:rPr>
              <a:t>EduCAMP</a:t>
            </a:r>
            <a:r>
              <a:rPr lang="ru-RU" sz="4000" b="1" kern="0" dirty="0" smtClean="0">
                <a:solidFill>
                  <a:srgbClr val="12263A"/>
                </a:solidFill>
                <a:cs typeface="Arial"/>
                <a:sym typeface="Arial"/>
              </a:rPr>
              <a:t> – 2024»</a:t>
            </a:r>
            <a:endParaRPr sz="4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Picture 2" descr="C:\Users\ДИРЕКТОР\Downloads\VinBoot 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89" y="54384"/>
            <a:ext cx="1972348" cy="1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C9C269F-7FA1-4A50-8FF7-A18FD616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5578" cy="179982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4F9012-3768-450D-8409-2E1D2110E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63" y="4138057"/>
            <a:ext cx="2340000" cy="2756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7E2C7A-4299-4ADC-82AF-99AE1BE64263}"/>
              </a:ext>
            </a:extLst>
          </p:cNvPr>
          <p:cNvSpPr txBox="1"/>
          <p:nvPr/>
        </p:nvSpPr>
        <p:spPr>
          <a:xfrm>
            <a:off x="3242580" y="5507047"/>
            <a:ext cx="3323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b="1" kern="0" dirty="0">
                <a:solidFill>
                  <a:srgbClr val="000000"/>
                </a:solidFill>
              </a:rPr>
              <a:t>Альона </a:t>
            </a:r>
            <a:r>
              <a:rPr lang="uk-UA" b="1" kern="0" dirty="0" err="1">
                <a:solidFill>
                  <a:srgbClr val="000000"/>
                </a:solidFill>
              </a:rPr>
              <a:t>Дідик</a:t>
            </a:r>
            <a:endParaRPr lang="uk-UA" b="1" kern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uk-UA" b="1" kern="0" dirty="0">
                <a:solidFill>
                  <a:srgbClr val="000000"/>
                </a:solidFill>
              </a:rPr>
              <a:t>директор КУ «ЦПРПП ВМР»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</a:rPr>
              <a:t>(067) 8586159     </a:t>
            </a:r>
            <a:endParaRPr lang="uk-UA" b="1" kern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</a:rPr>
              <a:t>didyk@galaxy.vn.ua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305E8D-DED8-4B93-A034-54F60A11DBE8}"/>
              </a:ext>
            </a:extLst>
          </p:cNvPr>
          <p:cNvSpPr txBox="1"/>
          <p:nvPr/>
        </p:nvSpPr>
        <p:spPr>
          <a:xfrm>
            <a:off x="3014974" y="114298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solidFill>
                  <a:srgbClr val="A40000"/>
                </a:solidFill>
              </a:rPr>
              <a:t>21 серпня 2024 </a:t>
            </a:r>
            <a:r>
              <a:rPr lang="uk-UA" sz="2400" b="1" kern="0" dirty="0">
                <a:solidFill>
                  <a:srgbClr val="A40000"/>
                </a:solidFill>
              </a:rPr>
              <a:t>року</a:t>
            </a:r>
          </a:p>
          <a:p>
            <a:pPr algn="ctr">
              <a:defRPr/>
            </a:pPr>
            <a:r>
              <a:rPr lang="uk-UA" sz="2400" b="1" kern="0" dirty="0" smtClean="0">
                <a:solidFill>
                  <a:srgbClr val="A40000"/>
                </a:solidFill>
              </a:rPr>
              <a:t>12.00 </a:t>
            </a:r>
            <a:r>
              <a:rPr lang="uk-UA" sz="2400" b="1" kern="0" dirty="0">
                <a:solidFill>
                  <a:srgbClr val="A40000"/>
                </a:solidFill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41016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1" y="137160"/>
            <a:ext cx="87697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Підвищення якості уроку</a:t>
            </a:r>
          </a:p>
          <a:p>
            <a:pPr algn="just"/>
            <a:r>
              <a:rPr lang="uk-UA" sz="2000" dirty="0"/>
              <a:t>Ефективність уроку залежить від багатьох факторів, критеріїв і показників. Серед них – використання різноманітних методів і прийомів для забезпечення належного засвоєння матеріалу та розвитку різних типів мислення учнів, визначення чіткої мети та критеріїв оцінювання, організація конструктивної взаємодії, яка розвиває їхню ініціативність та впевненість. І цей перелік можна продовжувати та продовжувати.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809" y="4617549"/>
            <a:ext cx="828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Психологічна підтримка учасникам освітнього процесу</a:t>
            </a:r>
          </a:p>
          <a:p>
            <a:pPr algn="just"/>
            <a:r>
              <a:rPr lang="uk-UA" sz="2000" dirty="0"/>
              <a:t>Вдосконалення </a:t>
            </a:r>
            <a:r>
              <a:rPr lang="uk-UA" sz="2000" dirty="0" err="1"/>
              <a:t>компетенцій</a:t>
            </a:r>
            <a:r>
              <a:rPr lang="uk-UA" sz="2000" dirty="0"/>
              <a:t> щодо надання психологічної підтримки учасникам освітнього процесу включено до обов'язкових напрямів  підвищення кваліфікації педагогічних працівників закладів освіти.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2C122CC5-BCFE-4419-8094-3A9E46563141}"/>
              </a:ext>
            </a:extLst>
          </p:cNvPr>
          <p:cNvSpPr/>
          <p:nvPr/>
        </p:nvSpPr>
        <p:spPr>
          <a:xfrm>
            <a:off x="1105727" y="2533557"/>
            <a:ext cx="7824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Підвищення мотивації учнів до навчання</a:t>
            </a:r>
          </a:p>
          <a:p>
            <a:pPr algn="just"/>
            <a:r>
              <a:rPr lang="uk-UA" sz="2000" dirty="0"/>
              <a:t>Захопити учнів вивченням предмету було складним завданням і в мирні часи, а в умовах війни та відсутності особистого контакту під час дистанційного навчання це стало справжньою проблемою. Як боротися з глибокою апатією та байдужістю школярів до освітнього процесу? </a:t>
            </a:r>
          </a:p>
        </p:txBody>
      </p:sp>
    </p:spTree>
    <p:extLst>
      <p:ext uri="{BB962C8B-B14F-4D97-AF65-F5344CB8AC3E}">
        <p14:creationId xmlns:p14="http://schemas.microsoft.com/office/powerpoint/2010/main" val="318603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678" y="6134201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latin typeface="Arial MT"/>
                <a:cs typeface="Arial MT"/>
              </a:rPr>
              <a:t>36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858" y="345043"/>
            <a:ext cx="7702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Використання інновацій в освітньому процесі</a:t>
            </a:r>
          </a:p>
          <a:p>
            <a:pPr algn="just"/>
            <a:r>
              <a:rPr lang="uk-UA" sz="2000" dirty="0"/>
              <a:t>Поява «розумного» чат-бота, який здатний допомагати учням виконувати навчальні завдання (а іноді й замість них), викликало занепокоєння освітян. Чи не призведе такий легкий спосіб здобуття освіти до зниження інтелектуального рівня та мотивації школярів? Так, ризик є. Проте українські вчителі здатні перетворювати будь-які виклики на можливості!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8438" y="2817466"/>
            <a:ext cx="7467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Формування </a:t>
            </a:r>
            <a:r>
              <a:rPr lang="uk-UA" sz="2000" b="1" dirty="0" err="1">
                <a:solidFill>
                  <a:srgbClr val="C00000"/>
                </a:solidFill>
              </a:rPr>
              <a:t>медіаграмотності</a:t>
            </a:r>
            <a:r>
              <a:rPr lang="uk-UA" sz="2000" b="1" dirty="0">
                <a:solidFill>
                  <a:srgbClr val="C00000"/>
                </a:solidFill>
              </a:rPr>
              <a:t> учнів</a:t>
            </a:r>
          </a:p>
          <a:p>
            <a:pPr algn="just"/>
            <a:r>
              <a:rPr lang="uk-UA" sz="2000" dirty="0"/>
              <a:t>Здатність оцінювати та ефективно фільтрувати контент визнана однією з ключових навичок 21 століття. А в умовах «інформаційної війни», коли щодня ми піддаємось справжнім «бомбардуванням» </a:t>
            </a:r>
            <a:r>
              <a:rPr lang="uk-UA" sz="2000" dirty="0" err="1"/>
              <a:t>фейкової</a:t>
            </a:r>
            <a:r>
              <a:rPr lang="uk-UA" sz="2000" dirty="0"/>
              <a:t> та неправдивої інформації, ця навичка стала критично важливою.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138" y="4947981"/>
            <a:ext cx="8343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C00000"/>
                </a:solidFill>
              </a:rPr>
              <a:t>Розвиток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навичок</a:t>
            </a:r>
            <a:r>
              <a:rPr lang="ru-RU" sz="2000" b="1" dirty="0">
                <a:solidFill>
                  <a:srgbClr val="C00000"/>
                </a:solidFill>
              </a:rPr>
              <a:t> критичного </a:t>
            </a:r>
            <a:r>
              <a:rPr lang="ru-RU" sz="2000" b="1" dirty="0" err="1">
                <a:solidFill>
                  <a:srgbClr val="C00000"/>
                </a:solidFill>
              </a:rPr>
              <a:t>мислення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учнів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 err="1"/>
              <a:t>Останнім</a:t>
            </a:r>
            <a:r>
              <a:rPr lang="ru-RU" sz="2000" dirty="0"/>
              <a:t> часом через </a:t>
            </a:r>
            <a:r>
              <a:rPr lang="ru-RU" sz="2000" dirty="0" err="1"/>
              <a:t>величезний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об'єктивно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аналізувати</a:t>
            </a:r>
            <a:r>
              <a:rPr lang="ru-RU" sz="2000" dirty="0"/>
              <a:t> та критично </a:t>
            </a:r>
            <a:r>
              <a:rPr lang="ru-RU" sz="2000" dirty="0" err="1"/>
              <a:t>мислити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дедалі</a:t>
            </a:r>
            <a:r>
              <a:rPr lang="ru-RU" sz="2000" dirty="0"/>
              <a:t> </a:t>
            </a:r>
            <a:r>
              <a:rPr lang="ru-RU" sz="2000" dirty="0" err="1"/>
              <a:t>важливішою</a:t>
            </a:r>
            <a:r>
              <a:rPr lang="ru-RU" sz="2000" dirty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3475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980" y="2058920"/>
            <a:ext cx="7989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STEM-</a:t>
            </a:r>
            <a:r>
              <a:rPr lang="uk-UA" sz="2000" b="1" dirty="0">
                <a:solidFill>
                  <a:srgbClr val="C00000"/>
                </a:solidFill>
              </a:rPr>
              <a:t>навчання</a:t>
            </a:r>
          </a:p>
          <a:p>
            <a:pPr algn="just"/>
            <a:r>
              <a:rPr lang="uk-UA" sz="2000" dirty="0"/>
              <a:t>Згідно з Типовою освітньою програмою школи мають право включати до навчального плану міжгалузеві навчальні предмети, зокрема інтегрований курс «</a:t>
            </a:r>
            <a:r>
              <a:rPr lang="en-US" sz="2000" dirty="0"/>
              <a:t>STEM». </a:t>
            </a:r>
            <a:r>
              <a:rPr lang="uk-UA" sz="2000" dirty="0"/>
              <a:t>І це дійсно неймовірна цікава інновація! Адже поєднання передових технологій з традиційними методами навчання дозволяє школярам отримати максимально корисний навчальний досвід та  одночасно розвивати різні види мислення й цінні навички.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336" y="178197"/>
            <a:ext cx="8771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Розвиток креативного мислення учнів</a:t>
            </a:r>
          </a:p>
          <a:p>
            <a:pPr algn="just"/>
            <a:r>
              <a:rPr lang="uk-UA" sz="2000" dirty="0"/>
              <a:t>Сучасний інноваційний світ потребує людей, які вміють генерувати велику кількість ідей, бачити проблему під різними кутами і знаходити унікальний способів її вирішення. Тож наявність розвинутого креативного мислення має великий вплив на досягнення  успіху у професійній сфері та особистому житті.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642" y="4589845"/>
            <a:ext cx="8436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Ведення ділової документації</a:t>
            </a:r>
          </a:p>
          <a:p>
            <a:pPr algn="just"/>
            <a:r>
              <a:rPr lang="uk-UA" sz="2000" dirty="0"/>
              <a:t>Ведення ділової документації є важливим і відповідальним напрямом професійної діяльності педагога. Адже будь-який аспект роботи має бути правильно задокументованим у відповідності з чинними нормами законодавства. </a:t>
            </a:r>
          </a:p>
        </p:txBody>
      </p:sp>
    </p:spTree>
    <p:extLst>
      <p:ext uri="{BB962C8B-B14F-4D97-AF65-F5344CB8AC3E}">
        <p14:creationId xmlns:p14="http://schemas.microsoft.com/office/powerpoint/2010/main" val="20263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027" y="275156"/>
            <a:ext cx="76706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Дотримання Професійного стандарту вчителя</a:t>
            </a:r>
          </a:p>
          <a:p>
            <a:pPr algn="just"/>
            <a:r>
              <a:rPr lang="uk-UA" sz="2000" dirty="0"/>
              <a:t>Професійний стандарт вчителя є одним із основних нормативних документів, що регламентують діяльність педагогічного працівника. Ним встановлено умови праці та допуску до роботи, затверджені кваліфікаційні вимоги до професійних </a:t>
            </a:r>
            <a:r>
              <a:rPr lang="uk-UA" sz="2000" dirty="0" err="1"/>
              <a:t>компетентностей</a:t>
            </a:r>
            <a:r>
              <a:rPr lang="uk-UA" sz="2000" dirty="0"/>
              <a:t>, які враховуються під час атестації та сертифікації.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7097" y="2620943"/>
            <a:ext cx="7864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Підвищення кваліфікації</a:t>
            </a:r>
          </a:p>
          <a:p>
            <a:pPr algn="just"/>
            <a:r>
              <a:rPr lang="uk-UA" sz="2000" dirty="0"/>
              <a:t>Підвищення кваліфікації є необхідною умовою для проведення атестації педагогів й проводиться в </a:t>
            </a:r>
            <a:r>
              <a:rPr lang="uk-UA" sz="2000" dirty="0" err="1"/>
              <a:t>міжатестаційний</a:t>
            </a:r>
            <a:r>
              <a:rPr lang="uk-UA" sz="2000" dirty="0"/>
              <a:t> період відповідно до норм законодавства.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601" y="4115553"/>
            <a:ext cx="8102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C00000"/>
                </a:solidFill>
              </a:rPr>
              <a:t>Атестація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педагогічних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працівників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У </a:t>
            </a:r>
            <a:r>
              <a:rPr lang="ru-RU" sz="2000" dirty="0" smtClean="0"/>
              <a:t>2024/2025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 процедура </a:t>
            </a:r>
            <a:r>
              <a:rPr lang="ru-RU" sz="2000" dirty="0" err="1"/>
              <a:t>атестації</a:t>
            </a:r>
            <a:r>
              <a:rPr lang="ru-RU" sz="2000" dirty="0"/>
              <a:t> буде </a:t>
            </a:r>
            <a:r>
              <a:rPr lang="ru-RU" sz="2000" dirty="0" err="1"/>
              <a:t>проводитись</a:t>
            </a:r>
            <a:r>
              <a:rPr lang="ru-RU" sz="2000" dirty="0"/>
              <a:t> за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Положенням</a:t>
            </a:r>
            <a:r>
              <a:rPr lang="ru-RU" sz="2000" dirty="0"/>
              <a:t>, </a:t>
            </a:r>
            <a:r>
              <a:rPr lang="ru-RU" sz="2000" dirty="0" err="1"/>
              <a:t>затвердженим</a:t>
            </a:r>
            <a:r>
              <a:rPr lang="ru-RU" sz="2000" dirty="0"/>
              <a:t> наказом МОН </a:t>
            </a:r>
            <a:r>
              <a:rPr lang="ru-RU" sz="2000" dirty="0" err="1"/>
              <a:t>від</a:t>
            </a:r>
            <a:r>
              <a:rPr lang="ru-RU" sz="2000" dirty="0"/>
              <a:t> 09.09.2022 №805. У </a:t>
            </a:r>
            <a:r>
              <a:rPr lang="ru-RU" sz="2000" dirty="0" err="1"/>
              <a:t>статті</a:t>
            </a:r>
            <a:r>
              <a:rPr lang="ru-RU" sz="2000" dirty="0"/>
              <a:t> «</a:t>
            </a:r>
            <a:r>
              <a:rPr lang="ru-RU" sz="2000" dirty="0" err="1"/>
              <a:t>Атестація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: </a:t>
            </a:r>
            <a:r>
              <a:rPr lang="ru-RU" sz="2000" dirty="0" err="1"/>
              <a:t>огляд</a:t>
            </a:r>
            <a:r>
              <a:rPr lang="ru-RU" sz="2000" dirty="0"/>
              <a:t> нового </a:t>
            </a:r>
            <a:r>
              <a:rPr lang="ru-RU" sz="2000" dirty="0" err="1"/>
              <a:t>Положення</a:t>
            </a:r>
            <a:r>
              <a:rPr lang="ru-RU" sz="2000" dirty="0"/>
              <a:t>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3963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7160" y="148858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Викладання</a:t>
            </a:r>
            <a:r>
              <a:rPr lang="ru-RU" sz="2400" dirty="0"/>
              <a:t> </a:t>
            </a:r>
            <a:r>
              <a:rPr lang="ru-RU" sz="2400" dirty="0" err="1"/>
              <a:t>біології</a:t>
            </a:r>
            <a:r>
              <a:rPr lang="ru-RU" sz="2400" dirty="0"/>
              <a:t> у 7-х </a:t>
            </a:r>
            <a:r>
              <a:rPr lang="ru-RU" sz="2400" dirty="0" err="1"/>
              <a:t>класах</a:t>
            </a:r>
            <a:r>
              <a:rPr lang="ru-RU" sz="2400" dirty="0"/>
              <a:t> у 2024/2025 </a:t>
            </a:r>
            <a:r>
              <a:rPr lang="ru-RU" sz="2400" dirty="0" err="1"/>
              <a:t>навчальному</a:t>
            </a:r>
            <a:r>
              <a:rPr lang="ru-RU" sz="2400" dirty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здійснюватиметься</a:t>
            </a:r>
            <a:r>
              <a:rPr lang="ru-RU" sz="2400" dirty="0"/>
              <a:t> за </a:t>
            </a:r>
            <a:r>
              <a:rPr lang="ru-RU" sz="2400" dirty="0" err="1"/>
              <a:t>наступними</a:t>
            </a:r>
            <a:endParaRPr lang="ru-RU" sz="2400" dirty="0"/>
          </a:p>
          <a:p>
            <a:pPr algn="ctr"/>
            <a:r>
              <a:rPr lang="ru-RU" sz="2400" dirty="0" err="1"/>
              <a:t>модельними</a:t>
            </a:r>
            <a:r>
              <a:rPr lang="ru-RU" sz="2400" dirty="0"/>
              <a:t> </a:t>
            </a:r>
            <a:r>
              <a:rPr lang="ru-RU" sz="2400" dirty="0" err="1"/>
              <a:t>навчальними</a:t>
            </a:r>
            <a:r>
              <a:rPr lang="ru-RU" sz="2400" dirty="0"/>
              <a:t> </a:t>
            </a:r>
            <a:r>
              <a:rPr lang="ru-RU" sz="2400" dirty="0" err="1"/>
              <a:t>програмами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надано</a:t>
            </a:r>
            <a:r>
              <a:rPr lang="ru-RU" sz="2400" dirty="0"/>
              <a:t> гриф</a:t>
            </a:r>
          </a:p>
          <a:p>
            <a:pPr algn="ctr"/>
            <a:r>
              <a:rPr lang="ru-RU" sz="2400" dirty="0"/>
              <a:t>«Рекомендовано </a:t>
            </a:r>
            <a:r>
              <a:rPr lang="ru-RU" sz="2400" dirty="0" err="1"/>
              <a:t>Міністерством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науки </a:t>
            </a:r>
            <a:r>
              <a:rPr lang="ru-RU" sz="2400" dirty="0" err="1"/>
              <a:t>України</a:t>
            </a:r>
            <a:r>
              <a:rPr lang="ru-RU" sz="2400" dirty="0" smtClean="0"/>
              <a:t>»:</a:t>
            </a:r>
          </a:p>
          <a:p>
            <a:pPr algn="ctr"/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err="1" smtClean="0"/>
              <a:t>модельна</a:t>
            </a:r>
            <a:r>
              <a:rPr lang="ru-RU" sz="2400" dirty="0" smtClean="0"/>
              <a:t> </a:t>
            </a:r>
            <a:r>
              <a:rPr lang="ru-RU" sz="2400" dirty="0" err="1"/>
              <a:t>навчальна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«</a:t>
            </a:r>
            <a:r>
              <a:rPr lang="ru-RU" sz="2400" dirty="0" err="1"/>
              <a:t>Біологія</a:t>
            </a:r>
            <a:r>
              <a:rPr lang="ru-RU" sz="2400" dirty="0"/>
              <a:t>. 7-9 </a:t>
            </a:r>
            <a:r>
              <a:rPr lang="ru-RU" sz="2400" dirty="0" err="1"/>
              <a:t>класи</a:t>
            </a:r>
            <a:r>
              <a:rPr lang="ru-RU" sz="2400" dirty="0"/>
              <a:t>» для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(авт. Соболь В.І</a:t>
            </a:r>
            <a:r>
              <a:rPr lang="ru-RU" sz="2400" dirty="0" smtClean="0"/>
              <a:t>.);</a:t>
            </a:r>
          </a:p>
          <a:p>
            <a:pPr marL="457200" indent="-457200">
              <a:buAutoNum type="arabicParenR"/>
            </a:pPr>
            <a:endParaRPr lang="ru-RU" sz="2400" dirty="0"/>
          </a:p>
          <a:p>
            <a:r>
              <a:rPr lang="ru-RU" sz="2400" dirty="0"/>
              <a:t>2) </a:t>
            </a:r>
            <a:r>
              <a:rPr lang="ru-RU" sz="2400" dirty="0" err="1"/>
              <a:t>модельна</a:t>
            </a:r>
            <a:r>
              <a:rPr lang="ru-RU" sz="2400" dirty="0"/>
              <a:t> </a:t>
            </a:r>
            <a:r>
              <a:rPr lang="ru-RU" sz="2400" dirty="0" err="1"/>
              <a:t>навчальна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«</a:t>
            </a:r>
            <a:r>
              <a:rPr lang="ru-RU" sz="2400" dirty="0" err="1"/>
              <a:t>Біологія</a:t>
            </a:r>
            <a:r>
              <a:rPr lang="ru-RU" sz="2400" dirty="0"/>
              <a:t>. 7-9 </a:t>
            </a:r>
            <a:r>
              <a:rPr lang="ru-RU" sz="2400" dirty="0" err="1"/>
              <a:t>класи</a:t>
            </a:r>
            <a:r>
              <a:rPr lang="ru-RU" sz="2400" dirty="0"/>
              <a:t>» для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(авт. Балан П.Г., </a:t>
            </a:r>
            <a:r>
              <a:rPr lang="ru-RU" sz="2400" dirty="0" err="1"/>
              <a:t>Кулініч</a:t>
            </a:r>
            <a:r>
              <a:rPr lang="ru-RU" sz="2400" dirty="0"/>
              <a:t> О.М., Юрченко</a:t>
            </a:r>
          </a:p>
          <a:p>
            <a:r>
              <a:rPr lang="ru-RU" sz="2400" dirty="0"/>
              <a:t>Л.П</a:t>
            </a:r>
            <a:r>
              <a:rPr lang="ru-RU" sz="2400" dirty="0" smtClean="0"/>
              <a:t>.);</a:t>
            </a:r>
          </a:p>
          <a:p>
            <a:endParaRPr lang="ru-RU" sz="2400" dirty="0"/>
          </a:p>
          <a:p>
            <a:r>
              <a:rPr lang="ru-RU" sz="2400" dirty="0"/>
              <a:t>3) </a:t>
            </a:r>
            <a:r>
              <a:rPr lang="ru-RU" sz="2400" dirty="0" err="1"/>
              <a:t>модельна</a:t>
            </a:r>
            <a:r>
              <a:rPr lang="ru-RU" sz="2400" dirty="0"/>
              <a:t> </a:t>
            </a:r>
            <a:r>
              <a:rPr lang="ru-RU" sz="2400" dirty="0" err="1"/>
              <a:t>навчальна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«</a:t>
            </a:r>
            <a:r>
              <a:rPr lang="ru-RU" sz="2400" dirty="0" err="1"/>
              <a:t>Біологія</a:t>
            </a:r>
            <a:r>
              <a:rPr lang="ru-RU" sz="2400" dirty="0"/>
              <a:t>. 7-9 </a:t>
            </a:r>
            <a:r>
              <a:rPr lang="ru-RU" sz="2400" dirty="0" err="1"/>
              <a:t>класи</a:t>
            </a:r>
            <a:r>
              <a:rPr lang="ru-RU" sz="2400" dirty="0"/>
              <a:t>» для </a:t>
            </a:r>
            <a:r>
              <a:rPr lang="ru-RU" sz="2400" dirty="0" err="1" smtClean="0"/>
              <a:t>закладівзагальної</a:t>
            </a:r>
            <a:r>
              <a:rPr lang="ru-RU" sz="2400" dirty="0" smtClean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(авт. Самойлов А.М., </a:t>
            </a:r>
            <a:r>
              <a:rPr lang="ru-RU" sz="2400" dirty="0" err="1"/>
              <a:t>Тагліна</a:t>
            </a:r>
            <a:r>
              <a:rPr lang="ru-RU" sz="2400" dirty="0"/>
              <a:t> О.В</a:t>
            </a:r>
            <a:r>
              <a:rPr lang="ru-RU" sz="2400" dirty="0" smtClean="0"/>
              <a:t>., </a:t>
            </a:r>
            <a:r>
              <a:rPr lang="ru-RU" sz="2400" dirty="0" err="1" smtClean="0"/>
              <a:t>Утєвська</a:t>
            </a:r>
            <a:r>
              <a:rPr lang="ru-RU" sz="2400" dirty="0" smtClean="0"/>
              <a:t> </a:t>
            </a:r>
            <a:r>
              <a:rPr lang="ru-RU" sz="2400" dirty="0"/>
              <a:t>О.М</a:t>
            </a:r>
            <a:r>
              <a:rPr lang="ru-RU" sz="2400" dirty="0" smtClean="0"/>
              <a:t>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538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" y="187704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Модельні</a:t>
            </a:r>
            <a:r>
              <a:rPr lang="ru-RU" sz="2400" dirty="0"/>
              <a:t> </a:t>
            </a:r>
            <a:r>
              <a:rPr lang="ru-RU" sz="2400" dirty="0" err="1"/>
              <a:t>навчальні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«</a:t>
            </a:r>
            <a:r>
              <a:rPr lang="ru-RU" sz="2400" dirty="0" err="1"/>
              <a:t>Біологія</a:t>
            </a:r>
            <a:r>
              <a:rPr lang="ru-RU" sz="2400" dirty="0"/>
              <a:t>. 7-9 </a:t>
            </a:r>
            <a:r>
              <a:rPr lang="ru-RU" sz="2400" dirty="0" err="1"/>
              <a:t>класи</a:t>
            </a:r>
            <a:r>
              <a:rPr lang="ru-RU" sz="2400" dirty="0"/>
              <a:t>» </a:t>
            </a:r>
            <a:r>
              <a:rPr lang="ru-RU" sz="2400" dirty="0" err="1"/>
              <a:t>враховують</a:t>
            </a:r>
            <a:r>
              <a:rPr lang="ru-RU" sz="2400" dirty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7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</a:t>
            </a:r>
            <a:r>
              <a:rPr lang="ru-RU" sz="2400" dirty="0" err="1"/>
              <a:t>системне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біології</a:t>
            </a:r>
            <a:r>
              <a:rPr lang="ru-RU" sz="2400" dirty="0"/>
              <a:t> як </a:t>
            </a:r>
            <a:r>
              <a:rPr lang="ru-RU" sz="2400" dirty="0" err="1" smtClean="0"/>
              <a:t>окремої</a:t>
            </a:r>
            <a:r>
              <a:rPr lang="ru-RU" sz="2400" dirty="0" smtClean="0"/>
              <a:t> науки</a:t>
            </a:r>
            <a:r>
              <a:rPr lang="ru-RU" sz="2400" dirty="0"/>
              <a:t>. </a:t>
            </a:r>
            <a:r>
              <a:rPr lang="ru-RU" sz="2400" dirty="0" err="1"/>
              <a:t>Модельні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застосовуватися</a:t>
            </a:r>
            <a:r>
              <a:rPr lang="ru-RU" sz="2400" dirty="0"/>
              <a:t> </a:t>
            </a:r>
            <a:r>
              <a:rPr lang="ru-RU" sz="2400" dirty="0" err="1"/>
              <a:t>вчителями</a:t>
            </a:r>
            <a:r>
              <a:rPr lang="ru-RU" sz="2400" dirty="0"/>
              <a:t> </a:t>
            </a:r>
            <a:r>
              <a:rPr lang="ru-RU" sz="2400" dirty="0" err="1" smtClean="0"/>
              <a:t>пристворенні</a:t>
            </a:r>
            <a:r>
              <a:rPr lang="ru-RU" sz="2400" dirty="0" smtClean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бути </a:t>
            </a:r>
            <a:r>
              <a:rPr lang="ru-RU" sz="2400" dirty="0" err="1" smtClean="0"/>
              <a:t>затверджені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педагогічною</a:t>
            </a:r>
            <a:r>
              <a:rPr lang="ru-RU" sz="2400" dirty="0" smtClean="0"/>
              <a:t> </a:t>
            </a:r>
            <a:r>
              <a:rPr lang="ru-RU" sz="2400" dirty="0"/>
              <a:t>радою </a:t>
            </a:r>
            <a:r>
              <a:rPr lang="ru-RU" sz="2400" dirty="0" err="1"/>
              <a:t>школи</a:t>
            </a:r>
            <a:r>
              <a:rPr lang="ru-RU" sz="2400" dirty="0"/>
              <a:t>.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модельна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, </a:t>
            </a:r>
            <a:r>
              <a:rPr lang="ru-RU" sz="2400" dirty="0" err="1"/>
              <a:t>порівняно</a:t>
            </a:r>
            <a:r>
              <a:rPr lang="ru-RU" sz="2400" dirty="0"/>
              <a:t> </a:t>
            </a:r>
            <a:r>
              <a:rPr lang="ru-RU" sz="2400" dirty="0" err="1" smtClean="0"/>
              <a:t>знавчальною</a:t>
            </a:r>
            <a:r>
              <a:rPr lang="ru-RU" sz="2400" dirty="0"/>
              <a:t>, не </a:t>
            </a:r>
            <a:r>
              <a:rPr lang="ru-RU" sz="2400" dirty="0" err="1"/>
              <a:t>вказує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годин, порядок </a:t>
            </a:r>
            <a:r>
              <a:rPr lang="ru-RU" sz="2400" dirty="0" err="1"/>
              <a:t>вивчення</a:t>
            </a:r>
            <a:r>
              <a:rPr lang="ru-RU" sz="2400" dirty="0"/>
              <a:t> тем </a:t>
            </a:r>
            <a:r>
              <a:rPr lang="ru-RU" sz="2400" dirty="0" smtClean="0"/>
              <a:t>і </a:t>
            </a:r>
            <a:r>
              <a:rPr lang="ru-RU" sz="2400" dirty="0" err="1" smtClean="0"/>
              <a:t>інструментарій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вчителя</a:t>
            </a:r>
            <a:r>
              <a:rPr lang="ru-RU" sz="2400" dirty="0"/>
              <a:t>. Вона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предмета </a:t>
            </a:r>
            <a:r>
              <a:rPr lang="ru-RU" sz="2400" dirty="0" smtClean="0"/>
              <a:t>та </a:t>
            </a:r>
            <a:r>
              <a:rPr lang="ru-RU" sz="2400" dirty="0" err="1" smtClean="0"/>
              <a:t>орієнтовну</a:t>
            </a:r>
            <a:r>
              <a:rPr lang="ru-RU" sz="2400" dirty="0" smtClean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тем,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різновиди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очікувані</a:t>
            </a:r>
            <a:r>
              <a:rPr lang="ru-RU" sz="2400" dirty="0" smtClean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  <a:r>
              <a:rPr lang="ru-RU" sz="2400" dirty="0" err="1"/>
              <a:t>Розробляючи</a:t>
            </a:r>
            <a:r>
              <a:rPr lang="ru-RU" sz="2400" dirty="0"/>
              <a:t> </a:t>
            </a:r>
            <a:r>
              <a:rPr lang="ru-RU" sz="2400" dirty="0" err="1"/>
              <a:t>навчальну</a:t>
            </a:r>
            <a:r>
              <a:rPr lang="ru-RU" sz="2400" dirty="0"/>
              <a:t> </a:t>
            </a:r>
            <a:r>
              <a:rPr lang="ru-RU" sz="2400" dirty="0" err="1"/>
              <a:t>програму</a:t>
            </a:r>
            <a:r>
              <a:rPr lang="ru-RU" sz="2400" dirty="0" smtClean="0"/>
              <a:t>, педагоги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вносити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у </a:t>
            </a:r>
            <a:r>
              <a:rPr lang="ru-RU" sz="2400" dirty="0" err="1"/>
              <a:t>пропонований</a:t>
            </a:r>
            <a:r>
              <a:rPr lang="ru-RU" sz="2400" dirty="0"/>
              <a:t> модельною </a:t>
            </a:r>
            <a:r>
              <a:rPr lang="ru-RU" sz="2400" dirty="0" err="1" smtClean="0"/>
              <a:t>навчальною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програмою</a:t>
            </a:r>
            <a:r>
              <a:rPr lang="ru-RU" sz="2400" dirty="0" smtClean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навчального</a:t>
            </a:r>
            <a:r>
              <a:rPr lang="ru-RU" sz="2400" dirty="0"/>
              <a:t> предмета,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обсяг</a:t>
            </a:r>
            <a:r>
              <a:rPr lang="ru-RU" sz="2400" dirty="0"/>
              <a:t> таких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досягати</a:t>
            </a:r>
            <a:r>
              <a:rPr lang="ru-RU" sz="2400" dirty="0" smtClean="0"/>
              <a:t> </a:t>
            </a:r>
            <a:r>
              <a:rPr lang="ru-RU" sz="2400" dirty="0"/>
              <a:t>20%. </a:t>
            </a:r>
            <a:r>
              <a:rPr lang="ru-RU" sz="2400" dirty="0" err="1"/>
              <a:t>Також</a:t>
            </a:r>
            <a:r>
              <a:rPr lang="ru-RU" sz="2400" dirty="0"/>
              <a:t> учитель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змінювати</a:t>
            </a:r>
            <a:r>
              <a:rPr lang="ru-RU" sz="2400" dirty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тем</a:t>
            </a:r>
            <a:r>
              <a:rPr lang="ru-RU" sz="2400" dirty="0"/>
              <a:t>, не </a:t>
            </a:r>
            <a:r>
              <a:rPr lang="ru-RU" sz="2400" dirty="0" err="1"/>
              <a:t>порушуючи</a:t>
            </a:r>
            <a:r>
              <a:rPr lang="ru-RU" sz="2400" dirty="0"/>
              <a:t> </a:t>
            </a:r>
            <a:r>
              <a:rPr lang="ru-RU" sz="2400" dirty="0" err="1"/>
              <a:t>логічної</a:t>
            </a:r>
            <a:r>
              <a:rPr lang="ru-RU" sz="2400" dirty="0"/>
              <a:t> </a:t>
            </a:r>
            <a:r>
              <a:rPr lang="ru-RU" sz="2400" dirty="0" err="1"/>
              <a:t>послідовності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 smtClean="0"/>
              <a:t>результатів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659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110" y="144215"/>
            <a:ext cx="82638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2024/2025 </a:t>
            </a:r>
            <a:r>
              <a:rPr lang="ru-RU" sz="2400" dirty="0" err="1"/>
              <a:t>навчальному</a:t>
            </a:r>
            <a:r>
              <a:rPr lang="ru-RU" sz="2400" dirty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 для 8-х та 9-х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 </a:t>
            </a:r>
            <a:r>
              <a:rPr lang="ru-RU" sz="2400" dirty="0"/>
              <a:t>в закладах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здійснюватиметься</a:t>
            </a:r>
            <a:r>
              <a:rPr lang="ru-RU" sz="2400" dirty="0"/>
              <a:t> </a:t>
            </a:r>
            <a:r>
              <a:rPr lang="ru-RU" sz="2400" dirty="0" smtClean="0"/>
              <a:t>за такими </a:t>
            </a:r>
            <a:r>
              <a:rPr lang="ru-RU" sz="2400" dirty="0" err="1"/>
              <a:t>навчальними</a:t>
            </a:r>
            <a:r>
              <a:rPr lang="ru-RU" sz="2400" dirty="0"/>
              <a:t> </a:t>
            </a:r>
            <a:r>
              <a:rPr lang="ru-RU" sz="2400" dirty="0" err="1"/>
              <a:t>програмами</a:t>
            </a:r>
            <a:r>
              <a:rPr lang="ru-RU" sz="2400" dirty="0" smtClean="0"/>
              <a:t>:</a:t>
            </a:r>
          </a:p>
          <a:p>
            <a:pPr algn="ctr"/>
            <a:endParaRPr lang="ru-RU" sz="2400" dirty="0"/>
          </a:p>
          <a:p>
            <a:r>
              <a:rPr lang="ru-RU" sz="2400" dirty="0"/>
              <a:t>● </a:t>
            </a:r>
            <a:r>
              <a:rPr lang="ru-RU" sz="2400" dirty="0" err="1"/>
              <a:t>Біологія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8-9 </a:t>
            </a:r>
            <a:r>
              <a:rPr lang="ru-RU" sz="2400" dirty="0" err="1"/>
              <a:t>класи</a:t>
            </a:r>
            <a:r>
              <a:rPr lang="ru-RU" sz="2400" dirty="0"/>
              <a:t> – </a:t>
            </a:r>
            <a:r>
              <a:rPr lang="ru-RU" sz="2400" dirty="0" err="1"/>
              <a:t>навчальна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з </a:t>
            </a:r>
            <a:r>
              <a:rPr lang="ru-RU" sz="2400" dirty="0" err="1"/>
              <a:t>біології</a:t>
            </a:r>
            <a:r>
              <a:rPr lang="ru-RU" sz="2400" dirty="0"/>
              <a:t> для 6-9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загальноосвітніх</a:t>
            </a:r>
            <a:r>
              <a:rPr lang="ru-RU" sz="2400" dirty="0" smtClean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закладів</a:t>
            </a:r>
            <a:r>
              <a:rPr lang="ru-RU" sz="2400" dirty="0"/>
              <a:t> (</a:t>
            </a:r>
            <a:r>
              <a:rPr lang="ru-RU" sz="2400" dirty="0" err="1"/>
              <a:t>оновлена</a:t>
            </a:r>
            <a:r>
              <a:rPr lang="ru-RU" sz="2400" dirty="0"/>
              <a:t>), </a:t>
            </a:r>
            <a:r>
              <a:rPr lang="ru-RU" sz="2400" dirty="0" err="1"/>
              <a:t>затверджена</a:t>
            </a:r>
            <a:r>
              <a:rPr lang="ru-RU" sz="2400" dirty="0"/>
              <a:t> </a:t>
            </a:r>
            <a:r>
              <a:rPr lang="ru-RU" sz="2400" dirty="0" smtClean="0"/>
              <a:t>наказом </a:t>
            </a:r>
            <a:r>
              <a:rPr lang="ru-RU" sz="2400" dirty="0" err="1" smtClean="0"/>
              <a:t>Міністерства</a:t>
            </a:r>
            <a:r>
              <a:rPr lang="ru-RU" sz="2400" dirty="0" smtClean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науки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07.06.2017 </a:t>
            </a:r>
            <a:r>
              <a:rPr lang="en-US" sz="2400" dirty="0"/>
              <a:t>No804</a:t>
            </a:r>
            <a:r>
              <a:rPr lang="en-US" sz="2400" dirty="0" smtClean="0"/>
              <a:t>;</a:t>
            </a:r>
            <a:endParaRPr lang="uk-UA" sz="2400" dirty="0" smtClean="0"/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algn="just"/>
            <a:r>
              <a:rPr lang="en-US" sz="2400" dirty="0"/>
              <a:t>- 8-9 </a:t>
            </a:r>
            <a:r>
              <a:rPr lang="ru-RU" sz="2400" dirty="0" err="1"/>
              <a:t>класи</a:t>
            </a:r>
            <a:r>
              <a:rPr lang="ru-RU" sz="2400" dirty="0"/>
              <a:t> з </a:t>
            </a:r>
            <a:r>
              <a:rPr lang="ru-RU" sz="2400" dirty="0" err="1"/>
              <a:t>поглибленим</a:t>
            </a:r>
            <a:r>
              <a:rPr lang="ru-RU" sz="2400" dirty="0"/>
              <a:t> </a:t>
            </a:r>
            <a:r>
              <a:rPr lang="ru-RU" sz="2400" dirty="0" err="1"/>
              <a:t>вивченням</a:t>
            </a:r>
            <a:r>
              <a:rPr lang="ru-RU" sz="2400" dirty="0"/>
              <a:t> </a:t>
            </a:r>
            <a:r>
              <a:rPr lang="ru-RU" sz="2400" dirty="0" err="1"/>
              <a:t>біології</a:t>
            </a:r>
            <a:r>
              <a:rPr lang="ru-RU" sz="2400" dirty="0"/>
              <a:t> – </a:t>
            </a:r>
            <a:r>
              <a:rPr lang="ru-RU" sz="2400" dirty="0" err="1" smtClean="0"/>
              <a:t>навчальна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програма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біології</a:t>
            </a:r>
            <a:r>
              <a:rPr lang="ru-RU" sz="2400" dirty="0"/>
              <a:t> для 8-9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  <a:r>
              <a:rPr lang="ru-RU" sz="2400" dirty="0" err="1"/>
              <a:t>загальноосвітніх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закладів</a:t>
            </a:r>
            <a:r>
              <a:rPr lang="ru-RU" sz="2400" dirty="0"/>
              <a:t> </a:t>
            </a:r>
            <a:r>
              <a:rPr lang="ru-RU" sz="2400" dirty="0" err="1" smtClean="0"/>
              <a:t>зпоглибленим</a:t>
            </a:r>
            <a:r>
              <a:rPr lang="ru-RU" sz="2400" dirty="0" smtClean="0"/>
              <a:t> </a:t>
            </a:r>
            <a:r>
              <a:rPr lang="ru-RU" sz="2400" dirty="0" err="1"/>
              <a:t>вивченням</a:t>
            </a:r>
            <a:r>
              <a:rPr lang="ru-RU" sz="2400" dirty="0"/>
              <a:t> </a:t>
            </a:r>
            <a:r>
              <a:rPr lang="ru-RU" sz="2400" dirty="0" err="1"/>
              <a:t>біології</a:t>
            </a:r>
            <a:r>
              <a:rPr lang="ru-RU" sz="2400" dirty="0"/>
              <a:t>, </a:t>
            </a:r>
            <a:r>
              <a:rPr lang="ru-RU" sz="2400" dirty="0" err="1"/>
              <a:t>затверджена</a:t>
            </a:r>
            <a:r>
              <a:rPr lang="ru-RU" sz="2400" dirty="0"/>
              <a:t> наказом </a:t>
            </a:r>
            <a:r>
              <a:rPr lang="ru-RU" sz="2400" dirty="0" err="1"/>
              <a:t>Міністерства</a:t>
            </a:r>
            <a:endParaRPr lang="ru-RU" sz="2400" dirty="0"/>
          </a:p>
          <a:p>
            <a:pPr algn="just"/>
            <a:r>
              <a:rPr lang="ru-RU" sz="2400" dirty="0" err="1"/>
              <a:t>освіти</a:t>
            </a:r>
            <a:r>
              <a:rPr lang="ru-RU" sz="2400" dirty="0"/>
              <a:t> і науки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17.07.2013 </a:t>
            </a:r>
            <a:r>
              <a:rPr lang="en-US" sz="2400" dirty="0"/>
              <a:t>No983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564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370" y="0"/>
            <a:ext cx="73266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● </a:t>
            </a:r>
            <a:r>
              <a:rPr lang="ru-RU" sz="2400" dirty="0" err="1"/>
              <a:t>Біологія</a:t>
            </a:r>
            <a:r>
              <a:rPr lang="ru-RU" sz="2400" dirty="0"/>
              <a:t> і </a:t>
            </a:r>
            <a:r>
              <a:rPr lang="ru-RU" sz="2400" dirty="0" err="1"/>
              <a:t>екологія</a:t>
            </a:r>
            <a:r>
              <a:rPr lang="ru-RU" sz="2400" dirty="0"/>
              <a:t>:</a:t>
            </a:r>
          </a:p>
          <a:p>
            <a:r>
              <a:rPr lang="ru-RU" sz="2400" dirty="0"/>
              <a:t>- 10-11 </a:t>
            </a:r>
            <a:r>
              <a:rPr lang="ru-RU" sz="2400" dirty="0" err="1"/>
              <a:t>класи</a:t>
            </a:r>
            <a:r>
              <a:rPr lang="ru-RU" sz="2400" dirty="0"/>
              <a:t> (</a:t>
            </a:r>
            <a:r>
              <a:rPr lang="ru-RU" sz="2400" dirty="0" err="1"/>
              <a:t>рівень</a:t>
            </a:r>
            <a:r>
              <a:rPr lang="ru-RU" sz="2400" dirty="0"/>
              <a:t> стандарту) – </a:t>
            </a:r>
            <a:r>
              <a:rPr lang="ru-RU" sz="2400" dirty="0" err="1"/>
              <a:t>навчальна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з </a:t>
            </a:r>
            <a:r>
              <a:rPr lang="ru-RU" sz="2400" dirty="0" err="1"/>
              <a:t>біології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екології</a:t>
            </a:r>
            <a:r>
              <a:rPr lang="ru-RU" sz="2400" dirty="0" smtClean="0"/>
              <a:t> </a:t>
            </a:r>
            <a:r>
              <a:rPr lang="ru-RU" sz="2400" dirty="0"/>
              <a:t>для 10-11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  <a:r>
              <a:rPr lang="ru-RU" sz="2400" dirty="0" err="1"/>
              <a:t>закладів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: </a:t>
            </a:r>
            <a:r>
              <a:rPr lang="ru-RU" sz="2400" dirty="0" err="1"/>
              <a:t>рівень</a:t>
            </a:r>
            <a:endParaRPr lang="ru-RU" sz="2400" dirty="0"/>
          </a:p>
          <a:p>
            <a:r>
              <a:rPr lang="ru-RU" sz="2400" dirty="0"/>
              <a:t>стандарту, </a:t>
            </a:r>
            <a:r>
              <a:rPr lang="ru-RU" sz="2400" dirty="0" err="1"/>
              <a:t>затверджена</a:t>
            </a:r>
            <a:r>
              <a:rPr lang="ru-RU" sz="2400" dirty="0"/>
              <a:t> наказом </a:t>
            </a:r>
            <a:r>
              <a:rPr lang="ru-RU" sz="2400" dirty="0" err="1"/>
              <a:t>Міністерства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науки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endParaRPr lang="ru-RU" sz="2400" dirty="0"/>
          </a:p>
          <a:p>
            <a:r>
              <a:rPr lang="ru-RU" sz="2400" dirty="0"/>
              <a:t>23.10.2017 </a:t>
            </a:r>
            <a:r>
              <a:rPr lang="en-US" sz="2400" dirty="0"/>
              <a:t>No1407;</a:t>
            </a:r>
          </a:p>
          <a:p>
            <a:endParaRPr lang="en-US" sz="2400" dirty="0"/>
          </a:p>
          <a:p>
            <a:r>
              <a:rPr lang="en-US" sz="2400" dirty="0"/>
              <a:t>- 10-11 </a:t>
            </a:r>
            <a:r>
              <a:rPr lang="ru-RU" sz="2400" dirty="0" err="1"/>
              <a:t>класи</a:t>
            </a:r>
            <a:r>
              <a:rPr lang="ru-RU" sz="2400" dirty="0"/>
              <a:t> (</a:t>
            </a:r>
            <a:r>
              <a:rPr lang="ru-RU" sz="2400" dirty="0" err="1"/>
              <a:t>профільний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) – </a:t>
            </a:r>
            <a:r>
              <a:rPr lang="ru-RU" sz="2400" dirty="0" err="1"/>
              <a:t>навчальна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з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 і </a:t>
            </a:r>
            <a:r>
              <a:rPr lang="ru-RU" sz="2400" dirty="0" err="1"/>
              <a:t>екології</a:t>
            </a:r>
            <a:r>
              <a:rPr lang="ru-RU" sz="2400" dirty="0"/>
              <a:t> для 10-11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  <a:r>
              <a:rPr lang="ru-RU" sz="2400" dirty="0" err="1"/>
              <a:t>закладів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 smtClean="0"/>
              <a:t>: </a:t>
            </a:r>
            <a:r>
              <a:rPr lang="ru-RU" sz="2400" dirty="0" err="1" smtClean="0"/>
              <a:t>профільний</a:t>
            </a:r>
            <a:r>
              <a:rPr lang="ru-RU" sz="2400" dirty="0" smtClean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, </a:t>
            </a:r>
            <a:r>
              <a:rPr lang="ru-RU" sz="2400" dirty="0" err="1"/>
              <a:t>затверджена</a:t>
            </a:r>
            <a:r>
              <a:rPr lang="ru-RU" sz="2400" dirty="0"/>
              <a:t> наказом </a:t>
            </a:r>
            <a:r>
              <a:rPr lang="ru-RU" sz="2400" dirty="0" err="1"/>
              <a:t>Міністерства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</a:t>
            </a:r>
            <a:r>
              <a:rPr lang="ru-RU" sz="2400" dirty="0" smtClean="0"/>
              <a:t>науки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23.10.2017 </a:t>
            </a:r>
            <a:r>
              <a:rPr lang="en-US" sz="2400" dirty="0"/>
              <a:t>No1407 [13].</a:t>
            </a:r>
          </a:p>
          <a:p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розміщено</a:t>
            </a:r>
            <a:r>
              <a:rPr lang="ru-RU" sz="2400" dirty="0"/>
              <a:t> на </a:t>
            </a:r>
            <a:r>
              <a:rPr lang="ru-RU" sz="2400" dirty="0" err="1"/>
              <a:t>офіційному</a:t>
            </a:r>
            <a:r>
              <a:rPr lang="ru-RU" sz="2400" dirty="0"/>
              <a:t> </a:t>
            </a:r>
            <a:r>
              <a:rPr lang="ru-RU" sz="2400" dirty="0" err="1"/>
              <a:t>вебсайті</a:t>
            </a:r>
            <a:r>
              <a:rPr lang="ru-RU" sz="2400" dirty="0"/>
              <a:t> </a:t>
            </a:r>
            <a:r>
              <a:rPr lang="ru-RU" sz="2400" dirty="0" err="1"/>
              <a:t>Міністерства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/>
              <a:t> </a:t>
            </a:r>
            <a:r>
              <a:rPr lang="ru-RU" sz="2400" smtClean="0"/>
              <a:t>і науки </a:t>
            </a:r>
            <a:r>
              <a:rPr lang="ru-RU" sz="2400" dirty="0" err="1"/>
              <a:t>України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986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77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предмета/</a:t>
            </a:r>
            <a:r>
              <a:rPr lang="ru-RU" sz="2000" dirty="0" err="1"/>
              <a:t>інтегрованого</a:t>
            </a:r>
            <a:r>
              <a:rPr lang="ru-RU" sz="2000" dirty="0"/>
              <a:t> </a:t>
            </a:r>
            <a:r>
              <a:rPr lang="ru-RU" sz="2000" dirty="0" smtClean="0"/>
              <a:t>курсу </a:t>
            </a:r>
            <a:r>
              <a:rPr lang="ru-RU" sz="2000" dirty="0" err="1" smtClean="0"/>
              <a:t>вчитель</a:t>
            </a:r>
            <a:r>
              <a:rPr lang="ru-RU" sz="2000" dirty="0" smtClean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календарно-</a:t>
            </a:r>
            <a:r>
              <a:rPr lang="ru-RU" sz="2000" dirty="0" err="1"/>
              <a:t>тематичне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 з </a:t>
            </a:r>
            <a:r>
              <a:rPr lang="ru-RU" sz="2000" dirty="0" err="1" smtClean="0"/>
              <a:t>урахуванням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навчальних</a:t>
            </a:r>
            <a:r>
              <a:rPr lang="ru-RU" sz="2000" dirty="0" smtClean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Календарно-</a:t>
            </a:r>
            <a:r>
              <a:rPr lang="ru-RU" sz="2000" dirty="0" err="1"/>
              <a:t>тематичне</a:t>
            </a:r>
            <a:r>
              <a:rPr lang="ru-RU" sz="2000" dirty="0"/>
              <a:t> та </a:t>
            </a:r>
            <a:r>
              <a:rPr lang="ru-RU" sz="2000" dirty="0" err="1"/>
              <a:t>поурочне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вчителем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довільній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 smtClean="0"/>
              <a:t>друкованихчи</a:t>
            </a:r>
            <a:r>
              <a:rPr lang="ru-RU" sz="2000" dirty="0" smtClean="0"/>
              <a:t> </a:t>
            </a:r>
            <a:r>
              <a:rPr lang="ru-RU" sz="2000" dirty="0" err="1"/>
              <a:t>електронних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Формат, </a:t>
            </a:r>
            <a:r>
              <a:rPr lang="ru-RU" sz="2000" dirty="0" err="1"/>
              <a:t>обсяг</a:t>
            </a:r>
            <a:r>
              <a:rPr lang="ru-RU" sz="2000" dirty="0"/>
              <a:t>, структура,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 </a:t>
            </a:r>
            <a:r>
              <a:rPr lang="ru-RU" sz="2000" dirty="0"/>
              <a:t>календарно-</a:t>
            </a:r>
            <a:r>
              <a:rPr lang="ru-RU" sz="2000" dirty="0" err="1"/>
              <a:t>тематичних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і </a:t>
            </a:r>
            <a:r>
              <a:rPr lang="ru-RU" sz="2000" dirty="0" err="1"/>
              <a:t>поурочних</a:t>
            </a:r>
            <a:r>
              <a:rPr lang="ru-RU" sz="2000" dirty="0"/>
              <a:t> </a:t>
            </a:r>
            <a:r>
              <a:rPr lang="ru-RU" sz="2000" dirty="0" err="1" smtClean="0"/>
              <a:t>планів-конспектів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dirty="0" err="1"/>
              <a:t>індивідуальною</a:t>
            </a:r>
            <a:r>
              <a:rPr lang="ru-RU" sz="2000" dirty="0"/>
              <a:t> справою </a:t>
            </a:r>
            <a:r>
              <a:rPr lang="ru-RU" sz="2000" dirty="0" err="1"/>
              <a:t>вчителя</a:t>
            </a:r>
            <a:r>
              <a:rPr lang="ru-RU" sz="2000" dirty="0"/>
              <a:t>. </a:t>
            </a:r>
            <a:r>
              <a:rPr lang="ru-RU" sz="2000" dirty="0" err="1" smtClean="0"/>
              <a:t>Встановлення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універсальних</a:t>
            </a:r>
            <a:r>
              <a:rPr lang="ru-RU" sz="2000" dirty="0" smtClean="0"/>
              <a:t> </a:t>
            </a:r>
            <a:r>
              <a:rPr lang="ru-RU" sz="2000" dirty="0" err="1"/>
              <a:t>стандартів</a:t>
            </a:r>
            <a:r>
              <a:rPr lang="ru-RU" sz="2000" dirty="0"/>
              <a:t> таких </a:t>
            </a:r>
            <a:r>
              <a:rPr lang="ru-RU" sz="2000" dirty="0" err="1"/>
              <a:t>документів</a:t>
            </a:r>
            <a:r>
              <a:rPr lang="ru-RU" sz="2000" dirty="0"/>
              <a:t> у межах закладу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, </a:t>
            </a:r>
            <a:r>
              <a:rPr lang="ru-RU" sz="2000" dirty="0" err="1"/>
              <a:t>територіальної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 є </a:t>
            </a:r>
            <a:r>
              <a:rPr lang="ru-RU" sz="2000" dirty="0" err="1"/>
              <a:t>неприпустимим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/>
              <a:t>Розподіл</a:t>
            </a:r>
            <a:r>
              <a:rPr lang="ru-RU" sz="2000" dirty="0"/>
              <a:t> годин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програмах</a:t>
            </a:r>
            <a:r>
              <a:rPr lang="ru-RU" sz="2000" dirty="0"/>
              <a:t> є </a:t>
            </a:r>
            <a:r>
              <a:rPr lang="ru-RU" sz="2000" dirty="0" err="1"/>
              <a:t>орієнтовним</a:t>
            </a:r>
            <a:r>
              <a:rPr lang="ru-RU" sz="2000" dirty="0"/>
              <a:t>.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endParaRPr lang="ru-RU" sz="2000" dirty="0"/>
          </a:p>
          <a:p>
            <a:pPr algn="ctr"/>
            <a:r>
              <a:rPr lang="ru-RU" sz="2000" dirty="0" err="1"/>
              <a:t>можливість</a:t>
            </a:r>
            <a:r>
              <a:rPr lang="ru-RU" sz="2000" dirty="0"/>
              <a:t> учителю для </a:t>
            </a:r>
            <a:r>
              <a:rPr lang="ru-RU" sz="2000" dirty="0" err="1"/>
              <a:t>творчої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змісту</a:t>
            </a:r>
            <a:r>
              <a:rPr lang="ru-RU" sz="2000" dirty="0"/>
              <a:t>: </a:t>
            </a:r>
            <a:r>
              <a:rPr lang="ru-RU" sz="2000" dirty="0" err="1"/>
              <a:t>обирати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endParaRPr lang="ru-RU" sz="2000" dirty="0"/>
          </a:p>
          <a:p>
            <a:pPr algn="ctr"/>
            <a:r>
              <a:rPr lang="ru-RU" sz="2000" dirty="0" err="1"/>
              <a:t>доцільну</a:t>
            </a:r>
            <a:r>
              <a:rPr lang="ru-RU" sz="2000" dirty="0"/>
              <a:t> 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розсуд</a:t>
            </a:r>
            <a:r>
              <a:rPr lang="ru-RU" sz="2000" dirty="0"/>
              <a:t>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розкриття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endParaRPr lang="ru-RU" sz="2000" dirty="0"/>
          </a:p>
          <a:p>
            <a:pPr algn="ctr"/>
            <a:r>
              <a:rPr lang="ru-RU" sz="2000" dirty="0"/>
              <a:t>в межах одного </a:t>
            </a:r>
            <a:r>
              <a:rPr lang="ru-RU" sz="2000" dirty="0" err="1"/>
              <a:t>навчального</a:t>
            </a:r>
            <a:r>
              <a:rPr lang="ru-RU" sz="2000" dirty="0"/>
              <a:t> року (але так, </a:t>
            </a:r>
            <a:r>
              <a:rPr lang="ru-RU" sz="2000" dirty="0" err="1"/>
              <a:t>щоб</a:t>
            </a:r>
            <a:r>
              <a:rPr lang="ru-RU" sz="2000" dirty="0"/>
              <a:t> не </a:t>
            </a:r>
            <a:r>
              <a:rPr lang="ru-RU" sz="2000" dirty="0" err="1"/>
              <a:t>порушувалася</a:t>
            </a:r>
            <a:r>
              <a:rPr lang="ru-RU" sz="2000" dirty="0"/>
              <a:t> </a:t>
            </a:r>
            <a:r>
              <a:rPr lang="ru-RU" sz="2000" dirty="0" err="1"/>
              <a:t>логіка</a:t>
            </a:r>
            <a:endParaRPr lang="ru-RU" sz="2000" dirty="0"/>
          </a:p>
          <a:p>
            <a:pPr algn="ctr"/>
            <a:r>
              <a:rPr lang="ru-RU" sz="2000" dirty="0" err="1"/>
              <a:t>викладу</a:t>
            </a:r>
            <a:r>
              <a:rPr lang="ru-RU" sz="2000" dirty="0"/>
              <a:t>), </a:t>
            </a:r>
            <a:r>
              <a:rPr lang="ru-RU" sz="2000" dirty="0" err="1"/>
              <a:t>змінювати</a:t>
            </a:r>
            <a:r>
              <a:rPr lang="ru-RU" sz="2000" dirty="0"/>
              <a:t> </a:t>
            </a:r>
            <a:r>
              <a:rPr lang="ru-RU" sz="2000" dirty="0" err="1"/>
              <a:t>орієнтовну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годин, </a:t>
            </a:r>
            <a:r>
              <a:rPr lang="ru-RU" sz="2000" dirty="0" err="1"/>
              <a:t>передбачених</a:t>
            </a:r>
            <a:r>
              <a:rPr lang="ru-RU" sz="2000" dirty="0"/>
              <a:t> для</a:t>
            </a:r>
          </a:p>
          <a:p>
            <a:pPr algn="ctr"/>
            <a:r>
              <a:rPr lang="ru-RU" sz="2000" dirty="0" err="1"/>
              <a:t>вивчення</a:t>
            </a:r>
            <a:r>
              <a:rPr lang="ru-RU" sz="2000" dirty="0"/>
              <a:t> тем (</a:t>
            </a:r>
            <a:r>
              <a:rPr lang="ru-RU" sz="2000" dirty="0" err="1"/>
              <a:t>розділів</a:t>
            </a:r>
            <a:r>
              <a:rPr lang="ru-RU" sz="2000" dirty="0"/>
              <a:t>), </a:t>
            </a:r>
            <a:r>
              <a:rPr lang="ru-RU" sz="2000" dirty="0" err="1"/>
              <a:t>здійснювати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 та </a:t>
            </a:r>
            <a:r>
              <a:rPr lang="ru-RU" sz="2000" dirty="0" err="1"/>
              <a:t>використання</a:t>
            </a:r>
            <a:endParaRPr lang="ru-RU" sz="2000" dirty="0"/>
          </a:p>
          <a:p>
            <a:pPr algn="ctr"/>
            <a:r>
              <a:rPr lang="ru-RU" sz="2000" dirty="0" err="1"/>
              <a:t>резервних</a:t>
            </a:r>
            <a:r>
              <a:rPr lang="ru-RU" sz="2000" dirty="0"/>
              <a:t> годин, до прикладу, для </a:t>
            </a:r>
            <a:r>
              <a:rPr lang="ru-RU" sz="2000" dirty="0" err="1"/>
              <a:t>повторення</a:t>
            </a:r>
            <a:r>
              <a:rPr lang="ru-RU" sz="2000" dirty="0"/>
              <a:t>, </a:t>
            </a:r>
            <a:r>
              <a:rPr lang="ru-RU" sz="2000" dirty="0" err="1"/>
              <a:t>систематизації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 err="1"/>
              <a:t>узагальнення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r>
              <a:rPr lang="ru-RU" sz="2000" dirty="0"/>
              <a:t>, контролю й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endParaRPr lang="ru-RU" sz="2000" dirty="0"/>
          </a:p>
          <a:p>
            <a:pPr algn="ctr"/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шкільних</a:t>
            </a:r>
            <a:r>
              <a:rPr lang="ru-RU" sz="2000" dirty="0"/>
              <a:t> </a:t>
            </a:r>
            <a:r>
              <a:rPr lang="ru-RU" sz="2000" dirty="0" err="1"/>
              <a:t>екскурсій</a:t>
            </a:r>
            <a:r>
              <a:rPr lang="ru-RU" sz="2000" dirty="0"/>
              <a:t> (для </a:t>
            </a:r>
            <a:r>
              <a:rPr lang="ru-RU" sz="2000" dirty="0" err="1"/>
              <a:t>проведення</a:t>
            </a:r>
            <a:endParaRPr lang="ru-RU" sz="2000" dirty="0"/>
          </a:p>
          <a:p>
            <a:pPr algn="ctr"/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, </a:t>
            </a:r>
            <a:r>
              <a:rPr lang="ru-RU" sz="2000" dirty="0" err="1"/>
              <a:t>також</a:t>
            </a:r>
            <a:r>
              <a:rPr lang="ru-RU" sz="2000" dirty="0"/>
              <a:t>, час, </a:t>
            </a:r>
            <a:r>
              <a:rPr lang="ru-RU" sz="2000" dirty="0" err="1"/>
              <a:t>відведений</a:t>
            </a:r>
            <a:r>
              <a:rPr lang="ru-RU" sz="2000" dirty="0"/>
              <a:t> для </a:t>
            </a:r>
            <a:r>
              <a:rPr lang="ru-RU" sz="2000" dirty="0" err="1"/>
              <a:t>навчальної</a:t>
            </a:r>
            <a:endParaRPr lang="ru-RU" sz="2000" dirty="0"/>
          </a:p>
          <a:p>
            <a:pPr algn="ctr"/>
            <a:r>
              <a:rPr lang="ru-RU" sz="2000" dirty="0"/>
              <a:t>практики), </a:t>
            </a:r>
            <a:r>
              <a:rPr lang="ru-RU" sz="2000" dirty="0" err="1"/>
              <a:t>добирати</a:t>
            </a:r>
            <a:r>
              <a:rPr lang="ru-RU" sz="2000" dirty="0"/>
              <a:t> </a:t>
            </a:r>
            <a:r>
              <a:rPr lang="ru-RU" sz="2000" dirty="0" err="1"/>
              <a:t>об’єкти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130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3020" y="461576"/>
            <a:ext cx="7635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Кількість</a:t>
            </a:r>
            <a:r>
              <a:rPr lang="ru-RU" sz="2000" dirty="0"/>
              <a:t> годин на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біології</a:t>
            </a:r>
            <a:r>
              <a:rPr lang="ru-RU" sz="2000" dirty="0"/>
              <a:t> у 7-х </a:t>
            </a:r>
            <a:r>
              <a:rPr lang="ru-RU" sz="2000" dirty="0" err="1"/>
              <a:t>класах</a:t>
            </a:r>
            <a:endParaRPr lang="ru-RU" sz="2000" dirty="0"/>
          </a:p>
          <a:p>
            <a:pPr algn="ctr"/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Додатком</a:t>
            </a:r>
            <a:r>
              <a:rPr lang="ru-RU" sz="2000" dirty="0"/>
              <a:t> 1 </a:t>
            </a:r>
            <a:r>
              <a:rPr lang="ru-RU" sz="2000" dirty="0" err="1"/>
              <a:t>Типової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діапазон</a:t>
            </a:r>
            <a:endParaRPr lang="ru-RU" sz="2000" dirty="0"/>
          </a:p>
          <a:p>
            <a:pPr algn="ctr"/>
            <a:r>
              <a:rPr lang="ru-RU" sz="2000" dirty="0" err="1"/>
              <a:t>тижневого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природничої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у </a:t>
            </a:r>
            <a:r>
              <a:rPr lang="ru-RU" sz="2000" dirty="0" smtClean="0"/>
              <a:t>7-х </a:t>
            </a:r>
            <a:r>
              <a:rPr lang="ru-RU" sz="2000" dirty="0" err="1" smtClean="0"/>
              <a:t>класах</a:t>
            </a:r>
            <a:r>
              <a:rPr lang="ru-RU" sz="2000" dirty="0" smtClean="0"/>
              <a:t> </a:t>
            </a:r>
            <a:r>
              <a:rPr lang="ru-RU" sz="2000" dirty="0"/>
              <a:t>становить </a:t>
            </a:r>
            <a:r>
              <a:rPr lang="ru-RU" sz="2000" dirty="0" err="1"/>
              <a:t>від</a:t>
            </a:r>
            <a:r>
              <a:rPr lang="ru-RU" sz="2000" dirty="0"/>
              <a:t> 7 до 9 годин, резерв – 0,5 </a:t>
            </a:r>
            <a:r>
              <a:rPr lang="ru-RU" sz="2000" dirty="0" err="1"/>
              <a:t>години</a:t>
            </a:r>
            <a:r>
              <a:rPr lang="ru-RU" sz="2000" dirty="0"/>
              <a:t>. </a:t>
            </a:r>
            <a:r>
              <a:rPr lang="ru-RU" sz="2000" dirty="0" err="1" smtClean="0"/>
              <a:t>Рекомендованакількість</a:t>
            </a:r>
            <a:r>
              <a:rPr lang="ru-RU" sz="2000" dirty="0" smtClean="0"/>
              <a:t> </a:t>
            </a:r>
            <a:r>
              <a:rPr lang="ru-RU" sz="2000" dirty="0"/>
              <a:t>годин на </a:t>
            </a:r>
            <a:r>
              <a:rPr lang="ru-RU" sz="2000" dirty="0" err="1"/>
              <a:t>тиждень</a:t>
            </a:r>
            <a:r>
              <a:rPr lang="ru-RU" sz="2000" dirty="0"/>
              <a:t> (7,5 годин)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розподілена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endParaRPr lang="ru-RU" sz="2000" dirty="0"/>
          </a:p>
          <a:p>
            <a:pPr algn="ctr"/>
            <a:r>
              <a:rPr lang="ru-RU" sz="2000" dirty="0" err="1"/>
              <a:t>навчальними</a:t>
            </a:r>
            <a:r>
              <a:rPr lang="ru-RU" sz="2000" dirty="0"/>
              <a:t> предметами таким чином: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біологія</a:t>
            </a:r>
            <a:r>
              <a:rPr lang="ru-RU" sz="2000" dirty="0"/>
              <a:t> – 2,5 </a:t>
            </a:r>
            <a:r>
              <a:rPr lang="ru-RU" sz="2000" dirty="0" err="1"/>
              <a:t>години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географія</a:t>
            </a:r>
            <a:r>
              <a:rPr lang="ru-RU" sz="2000" dirty="0"/>
              <a:t> – 2 </a:t>
            </a:r>
            <a:r>
              <a:rPr lang="ru-RU" sz="2000" dirty="0" err="1"/>
              <a:t>години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фізика</a:t>
            </a:r>
            <a:r>
              <a:rPr lang="ru-RU" sz="2000" dirty="0"/>
              <a:t> – 2 </a:t>
            </a:r>
            <a:r>
              <a:rPr lang="ru-RU" sz="2000" dirty="0" err="1"/>
              <a:t>години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хімія</a:t>
            </a:r>
            <a:r>
              <a:rPr lang="ru-RU" sz="2000" dirty="0"/>
              <a:t> – 1 година.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Заклад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продовжити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endParaRPr lang="ru-RU" sz="2000" dirty="0"/>
          </a:p>
          <a:p>
            <a:pPr algn="ctr"/>
            <a:r>
              <a:rPr lang="ru-RU" sz="2000" dirty="0" err="1"/>
              <a:t>інтегрованого</a:t>
            </a:r>
            <a:r>
              <a:rPr lang="ru-RU" sz="2000" dirty="0"/>
              <a:t> курсу «</a:t>
            </a:r>
            <a:r>
              <a:rPr lang="ru-RU" sz="2000" dirty="0" err="1"/>
              <a:t>Природничі</a:t>
            </a:r>
            <a:r>
              <a:rPr lang="ru-RU" sz="2000" dirty="0"/>
              <a:t> науки. 7-9 </a:t>
            </a:r>
            <a:r>
              <a:rPr lang="ru-RU" sz="2000" dirty="0" err="1"/>
              <a:t>клас</a:t>
            </a:r>
            <a:r>
              <a:rPr lang="ru-RU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5429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"/>
          <p:cNvSpPr/>
          <p:nvPr/>
        </p:nvSpPr>
        <p:spPr>
          <a:xfrm>
            <a:off x="4143375" y="1571631"/>
            <a:ext cx="373538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sz="3600" b="1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"/>
          <p:cNvSpPr/>
          <p:nvPr/>
        </p:nvSpPr>
        <p:spPr>
          <a:xfrm>
            <a:off x="498073" y="42954"/>
            <a:ext cx="7175010" cy="115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marL="914377" lvl="2"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3000" b="1" kern="0" dirty="0" err="1">
                <a:solidFill>
                  <a:srgbClr val="12263A"/>
                </a:solidFill>
                <a:cs typeface="Arial"/>
                <a:sym typeface="Arial"/>
              </a:rPr>
              <a:t>Освітній</a:t>
            </a:r>
            <a:r>
              <a:rPr lang="ru-RU" sz="3000" b="1" kern="0" dirty="0">
                <a:solidFill>
                  <a:srgbClr val="12263A"/>
                </a:solidFill>
                <a:cs typeface="Arial"/>
                <a:sym typeface="Arial"/>
              </a:rPr>
              <a:t> </a:t>
            </a:r>
            <a:r>
              <a:rPr lang="ru-RU" sz="3000" b="1" kern="0" dirty="0" err="1">
                <a:solidFill>
                  <a:srgbClr val="12263A"/>
                </a:solidFill>
                <a:cs typeface="Arial"/>
                <a:sym typeface="Arial"/>
              </a:rPr>
              <a:t>табір</a:t>
            </a:r>
            <a:r>
              <a:rPr lang="ru-RU" sz="3000" b="1" kern="0" dirty="0">
                <a:solidFill>
                  <a:srgbClr val="12263A"/>
                </a:solidFill>
                <a:cs typeface="Arial"/>
                <a:sym typeface="Arial"/>
              </a:rPr>
              <a:t> </a:t>
            </a:r>
            <a:endParaRPr lang="ru-RU" sz="3000" b="1" kern="0" dirty="0" smtClean="0">
              <a:solidFill>
                <a:srgbClr val="12263A"/>
              </a:solidFill>
              <a:cs typeface="Arial"/>
              <a:sym typeface="Arial"/>
            </a:endParaRPr>
          </a:p>
          <a:p>
            <a:pPr marL="914377" lvl="2"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12263A"/>
                </a:solidFill>
                <a:cs typeface="Arial"/>
                <a:sym typeface="Arial"/>
              </a:rPr>
              <a:t>«</a:t>
            </a:r>
            <a:r>
              <a:rPr lang="ru-RU" sz="3000" b="1" kern="0" dirty="0" err="1" smtClean="0">
                <a:solidFill>
                  <a:srgbClr val="12263A"/>
                </a:solidFill>
                <a:cs typeface="Arial"/>
                <a:sym typeface="Arial"/>
              </a:rPr>
              <a:t>VinBOOT</a:t>
            </a:r>
            <a:r>
              <a:rPr lang="ru-RU" sz="3000" b="1" kern="0" dirty="0" smtClean="0">
                <a:solidFill>
                  <a:srgbClr val="12263A"/>
                </a:solidFill>
                <a:cs typeface="Arial"/>
                <a:sym typeface="Arial"/>
              </a:rPr>
              <a:t> </a:t>
            </a:r>
            <a:r>
              <a:rPr lang="ru-RU" sz="3000" b="1" kern="0" dirty="0" err="1" smtClean="0">
                <a:solidFill>
                  <a:srgbClr val="12263A"/>
                </a:solidFill>
                <a:cs typeface="Arial"/>
                <a:sym typeface="Arial"/>
              </a:rPr>
              <a:t>EduCAMP</a:t>
            </a:r>
            <a:r>
              <a:rPr lang="ru-RU" sz="3000" b="1" kern="0" dirty="0" smtClean="0">
                <a:solidFill>
                  <a:srgbClr val="12263A"/>
                </a:solidFill>
                <a:cs typeface="Arial"/>
                <a:sym typeface="Arial"/>
              </a:rPr>
              <a:t> – 2024»</a:t>
            </a:r>
            <a:endParaRPr sz="3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Picture 2" descr="C:\Users\ДИРЕКТОР\Downloads\VinBoot 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89" y="54384"/>
            <a:ext cx="1972348" cy="1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C9C269F-7FA1-4A50-8FF7-A18FD616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5578" cy="179982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4F9012-3768-450D-8409-2E1D2110E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63" y="4138057"/>
            <a:ext cx="2340000" cy="2756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7E2C7A-4299-4ADC-82AF-99AE1BE64263}"/>
              </a:ext>
            </a:extLst>
          </p:cNvPr>
          <p:cNvSpPr txBox="1"/>
          <p:nvPr/>
        </p:nvSpPr>
        <p:spPr>
          <a:xfrm>
            <a:off x="3242580" y="5507047"/>
            <a:ext cx="3323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b="1" kern="0" dirty="0">
                <a:solidFill>
                  <a:srgbClr val="000000"/>
                </a:solidFill>
              </a:rPr>
              <a:t>Альона </a:t>
            </a:r>
            <a:r>
              <a:rPr lang="uk-UA" b="1" kern="0" dirty="0" err="1">
                <a:solidFill>
                  <a:srgbClr val="000000"/>
                </a:solidFill>
              </a:rPr>
              <a:t>Дідик</a:t>
            </a:r>
            <a:endParaRPr lang="uk-UA" b="1" kern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uk-UA" b="1" kern="0" dirty="0">
                <a:solidFill>
                  <a:srgbClr val="000000"/>
                </a:solidFill>
              </a:rPr>
              <a:t>директор КУ «ЦПРПП ВМР»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</a:rPr>
              <a:t>(067) 8586159     </a:t>
            </a:r>
            <a:endParaRPr lang="uk-UA" b="1" kern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</a:rPr>
              <a:t>didyk@galaxy.vn.ua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2789" y="2235815"/>
            <a:ext cx="6552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+mj-lt"/>
                <a:ea typeface="Times New Roman" panose="02020603050405020304" pitchFamily="18" charset="0"/>
              </a:rPr>
              <a:t>Актуальні питання організації освітнього процесу з біології в </a:t>
            </a:r>
            <a:r>
              <a:rPr lang="uk-UA" sz="3200" b="1" dirty="0" smtClean="0">
                <a:latin typeface="+mj-lt"/>
                <a:ea typeface="Times New Roman" panose="02020603050405020304" pitchFamily="18" charset="0"/>
              </a:rPr>
              <a:t>2024-2025 </a:t>
            </a:r>
            <a:r>
              <a:rPr lang="uk-UA" sz="3200" b="1" dirty="0">
                <a:latin typeface="+mj-lt"/>
                <a:ea typeface="Times New Roman" panose="02020603050405020304" pitchFamily="18" charset="0"/>
              </a:rPr>
              <a:t>навчальному </a:t>
            </a:r>
            <a:r>
              <a:rPr lang="uk-UA" sz="3200" b="1" dirty="0" smtClean="0">
                <a:latin typeface="+mj-lt"/>
                <a:ea typeface="Times New Roman" panose="02020603050405020304" pitchFamily="18" charset="0"/>
              </a:rPr>
              <a:t>році 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8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680" y="294859"/>
            <a:ext cx="81495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Кількість</a:t>
            </a:r>
            <a:r>
              <a:rPr lang="ru-RU" sz="2000" dirty="0"/>
              <a:t> годин на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біології</a:t>
            </a:r>
            <a:r>
              <a:rPr lang="ru-RU" sz="2000" dirty="0"/>
              <a:t> та </a:t>
            </a:r>
            <a:r>
              <a:rPr lang="ru-RU" sz="2000" dirty="0" err="1"/>
              <a:t>екології</a:t>
            </a:r>
            <a:r>
              <a:rPr lang="ru-RU" sz="2000" dirty="0"/>
              <a:t> у 8-11-х </a:t>
            </a:r>
            <a:r>
              <a:rPr lang="ru-RU" sz="2000" dirty="0" err="1"/>
              <a:t>класах</a:t>
            </a:r>
            <a:endParaRPr lang="ru-RU" sz="2000" dirty="0"/>
          </a:p>
          <a:p>
            <a:pPr algn="ctr"/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Типової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endParaRPr lang="ru-RU" sz="2000" dirty="0"/>
          </a:p>
          <a:p>
            <a:pPr algn="ctr"/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en-US" sz="2000" dirty="0"/>
              <a:t>II </a:t>
            </a:r>
            <a:r>
              <a:rPr lang="ru-RU" sz="2000" dirty="0" err="1"/>
              <a:t>ступеня</a:t>
            </a:r>
            <a:r>
              <a:rPr lang="ru-RU" sz="2000" dirty="0"/>
              <a:t>, </a:t>
            </a:r>
            <a:r>
              <a:rPr lang="ru-RU" sz="2000" dirty="0" err="1"/>
              <a:t>затвердженої</a:t>
            </a:r>
            <a:r>
              <a:rPr lang="ru-RU" sz="2000" dirty="0"/>
              <a:t> наказом МОН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20.04.2018 </a:t>
            </a:r>
            <a:r>
              <a:rPr lang="en-US" sz="2000" dirty="0"/>
              <a:t>No405, </a:t>
            </a:r>
            <a:r>
              <a:rPr lang="ru-RU" sz="2000" dirty="0"/>
              <a:t>у </a:t>
            </a:r>
            <a:r>
              <a:rPr lang="ru-RU" sz="2000" dirty="0" err="1"/>
              <a:t>всіх</a:t>
            </a:r>
            <a:r>
              <a:rPr lang="ru-RU" sz="2000" dirty="0"/>
              <a:t> закладах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 smtClean="0"/>
              <a:t>біологія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вивчається</a:t>
            </a:r>
            <a:r>
              <a:rPr lang="ru-RU" sz="2000" dirty="0" smtClean="0"/>
              <a:t>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- у 8 </a:t>
            </a:r>
            <a:r>
              <a:rPr lang="ru-RU" sz="2000" dirty="0" err="1"/>
              <a:t>класі</a:t>
            </a:r>
            <a:r>
              <a:rPr lang="ru-RU" sz="2000" dirty="0"/>
              <a:t> – 2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у 9 </a:t>
            </a:r>
            <a:r>
              <a:rPr lang="ru-RU" sz="2000" dirty="0" err="1"/>
              <a:t>класі</a:t>
            </a:r>
            <a:r>
              <a:rPr lang="ru-RU" sz="2000" dirty="0"/>
              <a:t> – 2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Типової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endParaRPr lang="ru-RU" sz="2000" dirty="0"/>
          </a:p>
          <a:p>
            <a:pPr algn="ctr"/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en-US" sz="2000" dirty="0"/>
              <a:t>II</a:t>
            </a:r>
            <a:r>
              <a:rPr lang="ru-RU" sz="2000" dirty="0"/>
              <a:t>І </a:t>
            </a:r>
            <a:r>
              <a:rPr lang="ru-RU" sz="2000" dirty="0" err="1"/>
              <a:t>ступеня</a:t>
            </a:r>
            <a:r>
              <a:rPr lang="ru-RU" sz="2000" dirty="0"/>
              <a:t>, </a:t>
            </a:r>
            <a:r>
              <a:rPr lang="ru-RU" sz="2000" dirty="0" err="1"/>
              <a:t>затвердженої</a:t>
            </a:r>
            <a:r>
              <a:rPr lang="ru-RU" sz="2000" dirty="0"/>
              <a:t> наказом МОН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20.04.2018 </a:t>
            </a:r>
            <a:r>
              <a:rPr lang="en-US" sz="2000" dirty="0"/>
              <a:t>No408, </a:t>
            </a:r>
            <a:r>
              <a:rPr lang="ru-RU" sz="2000" dirty="0" err="1"/>
              <a:t>біологія</a:t>
            </a:r>
            <a:r>
              <a:rPr lang="ru-RU" sz="2000" dirty="0"/>
              <a:t> і </a:t>
            </a:r>
            <a:r>
              <a:rPr lang="ru-RU" sz="2000" dirty="0" err="1"/>
              <a:t>екологія</a:t>
            </a:r>
            <a:r>
              <a:rPr lang="ru-RU" sz="2000" dirty="0"/>
              <a:t> </a:t>
            </a:r>
            <a:r>
              <a:rPr lang="ru-RU" sz="2000" dirty="0" err="1"/>
              <a:t>вивчається</a:t>
            </a:r>
            <a:r>
              <a:rPr lang="ru-RU" sz="2000" dirty="0" smtClean="0"/>
              <a:t>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- на </a:t>
            </a:r>
            <a:r>
              <a:rPr lang="ru-RU" sz="2000" dirty="0" err="1"/>
              <a:t>рівні</a:t>
            </a:r>
            <a:r>
              <a:rPr lang="ru-RU" sz="2000" dirty="0"/>
              <a:t> стандарту в 10 </a:t>
            </a:r>
            <a:r>
              <a:rPr lang="ru-RU" sz="2000" dirty="0" err="1"/>
              <a:t>класі</a:t>
            </a:r>
            <a:r>
              <a:rPr lang="ru-RU" sz="2000" dirty="0"/>
              <a:t> – 2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на </a:t>
            </a:r>
            <a:r>
              <a:rPr lang="ru-RU" sz="2000" dirty="0" err="1"/>
              <a:t>профільному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 в 10 </a:t>
            </a:r>
            <a:r>
              <a:rPr lang="ru-RU" sz="2000" dirty="0" err="1"/>
              <a:t>класі</a:t>
            </a:r>
            <a:r>
              <a:rPr lang="ru-RU" sz="2000" dirty="0"/>
              <a:t> – 5 годин на </a:t>
            </a:r>
            <a:r>
              <a:rPr lang="ru-RU" sz="2000" dirty="0" err="1"/>
              <a:t>тиждень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на </a:t>
            </a:r>
            <a:r>
              <a:rPr lang="ru-RU" sz="2000" dirty="0" err="1"/>
              <a:t>рівні</a:t>
            </a:r>
            <a:r>
              <a:rPr lang="ru-RU" sz="2000" dirty="0"/>
              <a:t> стандарту в 11 </a:t>
            </a:r>
            <a:r>
              <a:rPr lang="ru-RU" sz="2000" dirty="0" err="1"/>
              <a:t>класі</a:t>
            </a:r>
            <a:r>
              <a:rPr lang="ru-RU" sz="2000" dirty="0"/>
              <a:t> – 2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на </a:t>
            </a:r>
            <a:r>
              <a:rPr lang="ru-RU" sz="2000" dirty="0" err="1"/>
              <a:t>профільному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 в 11 </a:t>
            </a:r>
            <a:r>
              <a:rPr lang="ru-RU" sz="2000" dirty="0" err="1"/>
              <a:t>класі</a:t>
            </a:r>
            <a:r>
              <a:rPr lang="ru-RU" sz="2000" dirty="0"/>
              <a:t> – 5 годин на </a:t>
            </a:r>
            <a:r>
              <a:rPr lang="ru-RU" sz="2000" dirty="0" err="1"/>
              <a:t>тиждень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на </a:t>
            </a:r>
            <a:r>
              <a:rPr lang="ru-RU" sz="2000" dirty="0" err="1"/>
              <a:t>академічному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 – 1,5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17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887B4CB2-91B3-4C44-B0F1-F31E80393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5696" y="44625"/>
            <a:ext cx="7272808" cy="129614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24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altLang="uk-UA" sz="24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досягнень</a:t>
            </a:r>
            <a:r>
              <a:rPr lang="ru-RU" altLang="uk-UA" sz="24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endParaRPr lang="ru-RU" altLang="uk-UA" sz="16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Критерії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(наказ МОН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21.08.2013 № </a:t>
            </a:r>
            <a:r>
              <a:rPr lang="ru-RU" altLang="uk-UA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1222</a:t>
            </a:r>
            <a:r>
              <a:rPr lang="ru-RU" altLang="uk-UA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затвердження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орієнтовних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досягнень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базових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xmlns="" id="{A165757B-7A42-4AFE-A59D-CE56E006B201}"/>
              </a:ext>
            </a:extLst>
          </p:cNvPr>
          <p:cNvSpPr txBox="1">
            <a:spLocks/>
          </p:cNvSpPr>
          <p:nvPr/>
        </p:nvSpPr>
        <p:spPr bwMode="auto">
          <a:xfrm>
            <a:off x="1763688" y="1340767"/>
            <a:ext cx="727280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класного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журналу в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відсутній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уроках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теми,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виконував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колонці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н/а 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атестований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(а)).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підлягає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коригуванню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класного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журналу в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семестр, ІІ семестр. 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Семестрове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підставі тематичних оцінок.</a:t>
            </a:r>
            <a:endParaRPr lang="ru-RU" sz="16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відсутній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уроках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семестру, у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відповідну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клітинку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замість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І семестр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ІІ семестр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н/а (не </a:t>
            </a:r>
            <a:r>
              <a:rPr 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атестований).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підлягати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коригуванню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Скоригована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Скоригована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колонкою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семестр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ІІ семестр.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Колонки для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скоригованих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оцінок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відводяться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відсутності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виявили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коригувати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учневі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вдалося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підвищити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колонку Скоригована не ставиться.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журналу в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раніше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3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ІІ </a:t>
            </a:r>
            <a:r>
              <a:rPr 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семестр.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7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10" y="133499"/>
            <a:ext cx="87210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endParaRPr lang="ru-RU" sz="2000" dirty="0"/>
          </a:p>
          <a:p>
            <a:pPr algn="ctr"/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рекомендацій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здобувачів</a:t>
            </a:r>
            <a:r>
              <a:rPr lang="ru-RU" sz="2000" dirty="0" smtClean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Державного стандарту </a:t>
            </a:r>
            <a:r>
              <a:rPr lang="ru-RU" sz="2000" dirty="0" err="1"/>
              <a:t>базової</a:t>
            </a:r>
            <a:r>
              <a:rPr lang="ru-RU" sz="2000" dirty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затверджених</a:t>
            </a:r>
            <a:r>
              <a:rPr lang="ru-RU" sz="2000" dirty="0"/>
              <a:t> наказом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 smtClean="0"/>
              <a:t>від</a:t>
            </a:r>
            <a:r>
              <a:rPr lang="en-US" sz="2000" dirty="0" smtClean="0"/>
              <a:t> </a:t>
            </a:r>
            <a:r>
              <a:rPr lang="ru-RU" sz="2000" dirty="0" smtClean="0"/>
              <a:t>02.08.2024 </a:t>
            </a:r>
            <a:r>
              <a:rPr lang="en-US" sz="2000" dirty="0" smtClean="0"/>
              <a:t>No1093.</a:t>
            </a:r>
            <a:endParaRPr lang="en-US" sz="2000" dirty="0"/>
          </a:p>
          <a:p>
            <a:pPr algn="ctr"/>
            <a:r>
              <a:rPr lang="ru-RU" sz="2000" dirty="0" err="1"/>
              <a:t>Рекомендації</a:t>
            </a:r>
            <a:r>
              <a:rPr lang="ru-RU" sz="2000" dirty="0"/>
              <a:t> </a:t>
            </a:r>
            <a:r>
              <a:rPr lang="ru-RU" sz="2000" dirty="0" err="1"/>
              <a:t>стосуються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5-9 </a:t>
            </a:r>
            <a:r>
              <a:rPr lang="ru-RU" sz="2000" dirty="0" err="1"/>
              <a:t>класів</a:t>
            </a:r>
            <a:r>
              <a:rPr lang="ru-RU" sz="2000" dirty="0"/>
              <a:t>.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наказ </a:t>
            </a:r>
            <a:r>
              <a:rPr lang="ru-RU" sz="2000" dirty="0"/>
              <a:t>МОН </a:t>
            </a:r>
            <a:r>
              <a:rPr lang="en-US" sz="2000" dirty="0"/>
              <a:t>No289 </a:t>
            </a:r>
            <a:r>
              <a:rPr lang="ru-RU" sz="2000" dirty="0" err="1"/>
              <a:t>від</a:t>
            </a:r>
            <a:r>
              <a:rPr lang="ru-RU" sz="2000" dirty="0"/>
              <a:t> 1 </a:t>
            </a:r>
            <a:r>
              <a:rPr lang="ru-RU" sz="2000" dirty="0" err="1"/>
              <a:t>квітня</a:t>
            </a:r>
            <a:r>
              <a:rPr lang="ru-RU" sz="2000" dirty="0"/>
              <a:t> 2022 року «Про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 smtClean="0"/>
              <a:t>методичних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рекомендацій</a:t>
            </a:r>
            <a:r>
              <a:rPr lang="ru-RU" sz="2000" dirty="0" smtClean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5-6 </a:t>
            </a:r>
            <a:r>
              <a:rPr lang="ru-RU" sz="2000" dirty="0" err="1" smtClean="0"/>
              <a:t>класів,які</a:t>
            </a:r>
            <a:r>
              <a:rPr lang="ru-RU" sz="2000" dirty="0" smtClean="0"/>
              <a:t> </a:t>
            </a:r>
            <a:r>
              <a:rPr lang="ru-RU" sz="2000" dirty="0" err="1"/>
              <a:t>здобувають</a:t>
            </a:r>
            <a:r>
              <a:rPr lang="ru-RU" sz="2000" dirty="0"/>
              <a:t> </a:t>
            </a:r>
            <a:r>
              <a:rPr lang="ru-RU" sz="2000" dirty="0" err="1"/>
              <a:t>освіту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нового Державного </a:t>
            </a:r>
            <a:r>
              <a:rPr lang="ru-RU" sz="2000" dirty="0" err="1" smtClean="0"/>
              <a:t>стандартубазової</a:t>
            </a:r>
            <a:r>
              <a:rPr lang="ru-RU" sz="2000" dirty="0" smtClean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» </a:t>
            </a:r>
            <a:r>
              <a:rPr lang="ru-RU" sz="2000" dirty="0" err="1"/>
              <a:t>втратив</a:t>
            </a:r>
            <a:r>
              <a:rPr lang="ru-RU" sz="2000" dirty="0"/>
              <a:t> </a:t>
            </a:r>
            <a:r>
              <a:rPr lang="ru-RU" sz="2000" dirty="0" err="1"/>
              <a:t>чинність</a:t>
            </a:r>
            <a:r>
              <a:rPr lang="ru-RU" sz="2000" dirty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err="1" smtClean="0"/>
              <a:t>Визначено</a:t>
            </a:r>
            <a:r>
              <a:rPr lang="ru-RU" sz="2000" dirty="0" smtClean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 err="1"/>
              <a:t>формувальне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, </a:t>
            </a:r>
            <a:r>
              <a:rPr lang="ru-RU" sz="2000" dirty="0" err="1"/>
              <a:t>підсумкове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та </a:t>
            </a:r>
            <a:r>
              <a:rPr lang="ru-RU" sz="2000" dirty="0" err="1"/>
              <a:t>державна</a:t>
            </a:r>
            <a:endParaRPr lang="ru-RU" sz="2000" dirty="0"/>
          </a:p>
          <a:p>
            <a:pPr algn="ctr"/>
            <a:r>
              <a:rPr lang="ru-RU" sz="2000" dirty="0" err="1"/>
              <a:t>підсумкова</a:t>
            </a:r>
            <a:r>
              <a:rPr lang="ru-RU" sz="2000" dirty="0"/>
              <a:t> </a:t>
            </a:r>
            <a:r>
              <a:rPr lang="ru-RU" sz="2000" dirty="0" err="1"/>
              <a:t>атестація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здійснюватися</a:t>
            </a:r>
            <a:r>
              <a:rPr lang="ru-RU" sz="2000" dirty="0"/>
              <a:t> як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endParaRPr lang="ru-RU" sz="2000" dirty="0"/>
          </a:p>
          <a:p>
            <a:pPr algn="ctr"/>
            <a:r>
              <a:rPr lang="ru-RU" sz="2000" dirty="0"/>
              <a:t>(</a:t>
            </a:r>
            <a:r>
              <a:rPr lang="ru-RU" sz="2000" dirty="0" err="1"/>
              <a:t>формувальне</a:t>
            </a:r>
            <a:r>
              <a:rPr lang="ru-RU" sz="2000" dirty="0"/>
              <a:t>), так і на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етапах</a:t>
            </a:r>
            <a:r>
              <a:rPr lang="ru-RU" sz="2000" dirty="0"/>
              <a:t> (</a:t>
            </a:r>
            <a:r>
              <a:rPr lang="ru-RU" sz="2000" dirty="0" err="1"/>
              <a:t>підсумкове</a:t>
            </a:r>
            <a:r>
              <a:rPr lang="ru-RU" sz="2000" dirty="0" smtClean="0"/>
              <a:t>).</a:t>
            </a:r>
          </a:p>
          <a:p>
            <a:pPr algn="ctr"/>
            <a:r>
              <a:rPr lang="ru-RU" sz="2000" dirty="0"/>
              <a:t>У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рекомендаціях</a:t>
            </a:r>
            <a:r>
              <a:rPr lang="ru-RU" sz="2000" dirty="0"/>
              <a:t> </a:t>
            </a:r>
            <a:r>
              <a:rPr lang="ru-RU" sz="2000" dirty="0" err="1"/>
              <a:t>визначено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endParaRPr lang="ru-RU" sz="2000" dirty="0"/>
          </a:p>
          <a:p>
            <a:pPr algn="ctr"/>
            <a:r>
              <a:rPr lang="ru-RU" sz="2000" dirty="0" err="1"/>
              <a:t>знання</a:t>
            </a:r>
            <a:r>
              <a:rPr lang="ru-RU" sz="2000" dirty="0"/>
              <a:t>, </a:t>
            </a:r>
            <a:r>
              <a:rPr lang="ru-RU" sz="2000" dirty="0" err="1"/>
              <a:t>уміння</a:t>
            </a:r>
            <a:r>
              <a:rPr lang="ru-RU" sz="2000" dirty="0"/>
              <a:t>, </a:t>
            </a:r>
            <a:r>
              <a:rPr lang="ru-RU" sz="2000" dirty="0" err="1"/>
              <a:t>навички</a:t>
            </a:r>
            <a:r>
              <a:rPr lang="ru-RU" sz="2000" dirty="0"/>
              <a:t>, </a:t>
            </a:r>
            <a:r>
              <a:rPr lang="ru-RU" sz="2000" dirty="0" err="1"/>
              <a:t>ставлення</a:t>
            </a:r>
            <a:r>
              <a:rPr lang="ru-RU" sz="2000" dirty="0"/>
              <a:t>, </a:t>
            </a:r>
            <a:r>
              <a:rPr lang="ru-RU" sz="2000" dirty="0" err="1"/>
              <a:t>цінності</a:t>
            </a:r>
            <a:r>
              <a:rPr lang="ru-RU" sz="2000" dirty="0"/>
              <a:t>, </a:t>
            </a:r>
            <a:r>
              <a:rPr lang="ru-RU" sz="2000" dirty="0" err="1"/>
              <a:t>набуті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ідентифікувати</a:t>
            </a:r>
            <a:r>
              <a:rPr lang="ru-RU" sz="2000" dirty="0"/>
              <a:t>, </a:t>
            </a:r>
            <a:r>
              <a:rPr lang="ru-RU" sz="2000" dirty="0" err="1"/>
              <a:t>спланувати</a:t>
            </a:r>
            <a:r>
              <a:rPr lang="ru-RU" sz="2000" dirty="0"/>
              <a:t>, </a:t>
            </a:r>
            <a:r>
              <a:rPr lang="ru-RU" sz="2000" dirty="0" err="1" smtClean="0"/>
              <a:t>виміряти</a:t>
            </a:r>
            <a:r>
              <a:rPr lang="ru-RU" sz="2000" dirty="0" smtClean="0"/>
              <a:t> й </a:t>
            </a:r>
            <a:r>
              <a:rPr lang="ru-RU" sz="2000" dirty="0" err="1"/>
              <a:t>оцінити</a:t>
            </a:r>
            <a:r>
              <a:rPr lang="ru-RU" sz="2000" dirty="0"/>
              <a:t> та </a:t>
            </a:r>
            <a:r>
              <a:rPr lang="ru-RU" sz="2000" dirty="0" err="1"/>
              <a:t>які</a:t>
            </a:r>
            <a:r>
              <a:rPr lang="ru-RU" sz="2000" dirty="0"/>
              <a:t> особа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продемонструвати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 smtClean="0"/>
              <a:t>завершення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освітньої</a:t>
            </a:r>
            <a:r>
              <a:rPr lang="ru-RU" sz="2000" dirty="0" smtClean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на кожному </a:t>
            </a:r>
            <a:r>
              <a:rPr lang="ru-RU" sz="2000" dirty="0" err="1"/>
              <a:t>рівні</a:t>
            </a:r>
            <a:r>
              <a:rPr lang="ru-RU" sz="2000" dirty="0"/>
              <a:t> (</a:t>
            </a:r>
            <a:r>
              <a:rPr lang="ru-RU" sz="2000" dirty="0" err="1"/>
              <a:t>циклі</a:t>
            </a:r>
            <a:r>
              <a:rPr lang="ru-RU" sz="2000" dirty="0"/>
              <a:t>)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25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560" y="434697"/>
            <a:ext cx="7932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Формувальне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здійснюють</a:t>
            </a:r>
            <a:r>
              <a:rPr lang="ru-RU" sz="2000" dirty="0"/>
              <a:t> з метою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учням</a:t>
            </a:r>
            <a:endParaRPr lang="ru-RU" sz="2000" dirty="0"/>
          </a:p>
          <a:p>
            <a:pPr algn="ctr"/>
            <a:r>
              <a:rPr lang="ru-RU" sz="2000" dirty="0" err="1"/>
              <a:t>усвідомити</a:t>
            </a:r>
            <a:r>
              <a:rPr lang="ru-RU" sz="2000" dirty="0"/>
              <a:t> шляхи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кращих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smtClean="0"/>
              <a:t>як </a:t>
            </a:r>
            <a:r>
              <a:rPr lang="ru-RU" sz="2000" dirty="0" err="1" smtClean="0"/>
              <a:t>підсумкове</a:t>
            </a:r>
            <a:r>
              <a:rPr lang="ru-RU" sz="2000" dirty="0" smtClean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на </a:t>
            </a:r>
            <a:r>
              <a:rPr lang="ru-RU" sz="2000" dirty="0" err="1"/>
              <a:t>меті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про </a:t>
            </a:r>
            <a:r>
              <a:rPr lang="ru-RU" sz="2000" dirty="0" err="1"/>
              <a:t>рівень</a:t>
            </a:r>
            <a:endParaRPr lang="ru-RU" sz="2000" dirty="0"/>
          </a:p>
          <a:p>
            <a:pPr algn="ctr"/>
            <a:r>
              <a:rPr lang="ru-RU" sz="2000" dirty="0" err="1"/>
              <a:t>співвіднесення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smtClean="0"/>
              <a:t>з </a:t>
            </a:r>
            <a:r>
              <a:rPr lang="ru-RU" sz="2000" dirty="0" err="1" smtClean="0"/>
              <a:t>обов’язковими</a:t>
            </a:r>
            <a:r>
              <a:rPr lang="ru-RU" sz="2000" dirty="0" smtClean="0"/>
              <a:t>/</a:t>
            </a:r>
            <a:r>
              <a:rPr lang="ru-RU" sz="2000" dirty="0" err="1" smtClean="0"/>
              <a:t>очікуваними</a:t>
            </a:r>
            <a:r>
              <a:rPr lang="ru-RU" sz="2000" dirty="0" smtClean="0"/>
              <a:t> </a:t>
            </a:r>
            <a:r>
              <a:rPr lang="ru-RU" sz="2000" dirty="0"/>
              <a:t>результатами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 smtClean="0"/>
              <a:t>визначеними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err="1"/>
              <a:t>Державним</a:t>
            </a:r>
            <a:r>
              <a:rPr lang="ru-RU" sz="2000" dirty="0"/>
              <a:t> стандартом та </a:t>
            </a:r>
            <a:r>
              <a:rPr lang="ru-RU" sz="2000" dirty="0" err="1"/>
              <a:t>освітньою</a:t>
            </a:r>
            <a:r>
              <a:rPr lang="ru-RU" sz="2000" dirty="0"/>
              <a:t> </a:t>
            </a:r>
            <a:r>
              <a:rPr lang="ru-RU" sz="2000" dirty="0" err="1" smtClean="0"/>
              <a:t>програмою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 err="1"/>
              <a:t>Формувальне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як «</a:t>
            </a:r>
            <a:r>
              <a:rPr lang="ru-RU" sz="2000" dirty="0" err="1"/>
              <a:t>оцінювання</a:t>
            </a:r>
            <a:r>
              <a:rPr lang="ru-RU" sz="2000" dirty="0"/>
              <a:t> для </a:t>
            </a:r>
            <a:r>
              <a:rPr lang="ru-RU" sz="2000" dirty="0" err="1"/>
              <a:t>навчання</a:t>
            </a:r>
            <a:r>
              <a:rPr lang="ru-RU" sz="2000" dirty="0"/>
              <a:t>»</a:t>
            </a:r>
          </a:p>
          <a:p>
            <a:pPr algn="ctr"/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насамперед</a:t>
            </a:r>
            <a:r>
              <a:rPr lang="ru-RU" sz="2000" dirty="0" smtClean="0"/>
              <a:t>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вироблення</a:t>
            </a:r>
            <a:r>
              <a:rPr lang="ru-RU" sz="2000" dirty="0"/>
              <a:t> </a:t>
            </a:r>
            <a:r>
              <a:rPr lang="ru-RU" sz="2000" dirty="0" err="1"/>
              <a:t>зрозумілих</a:t>
            </a:r>
            <a:r>
              <a:rPr lang="ru-RU" sz="2000" dirty="0"/>
              <a:t> </a:t>
            </a:r>
            <a:r>
              <a:rPr lang="ru-RU" sz="2000" dirty="0" err="1"/>
              <a:t>учням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на </a:t>
            </a:r>
            <a:r>
              <a:rPr lang="ru-RU" sz="2000" dirty="0" err="1"/>
              <a:t>певний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надання</a:t>
            </a:r>
            <a:r>
              <a:rPr lang="ru-RU" sz="2000" dirty="0"/>
              <a:t> й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учнями</a:t>
            </a:r>
            <a:r>
              <a:rPr lang="ru-RU" sz="2000" dirty="0"/>
              <a:t> конструктивного </a:t>
            </a:r>
            <a:r>
              <a:rPr lang="ru-RU" sz="2000" dirty="0" err="1"/>
              <a:t>зворотного</a:t>
            </a:r>
            <a:r>
              <a:rPr lang="ru-RU" sz="2000" dirty="0"/>
              <a:t>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/>
              <a:t>їхніх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визначених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коригування</a:t>
            </a:r>
            <a:r>
              <a:rPr lang="ru-RU" sz="2000" dirty="0"/>
              <a:t> </a:t>
            </a:r>
            <a:r>
              <a:rPr lang="ru-RU" sz="2000" dirty="0" err="1"/>
              <a:t>вчителем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</a:t>
            </a:r>
          </a:p>
          <a:p>
            <a:pPr algn="ctr"/>
            <a:r>
              <a:rPr lang="ru-RU" sz="2000" dirty="0" err="1"/>
              <a:t>результатів</a:t>
            </a:r>
            <a:r>
              <a:rPr lang="ru-RU" sz="2000" dirty="0"/>
              <a:t> і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поступу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515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70" y="191989"/>
            <a:ext cx="8286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Оцінка</a:t>
            </a:r>
            <a:r>
              <a:rPr lang="ru-RU" sz="2000" dirty="0"/>
              <a:t> є </a:t>
            </a:r>
            <a:r>
              <a:rPr lang="ru-RU" sz="2000" dirty="0" err="1"/>
              <a:t>конфіденційною</a:t>
            </a:r>
            <a:r>
              <a:rPr lang="ru-RU" sz="2000" dirty="0"/>
              <a:t> </a:t>
            </a:r>
            <a:r>
              <a:rPr lang="ru-RU" sz="2000" dirty="0" err="1"/>
              <a:t>інформацією</a:t>
            </a:r>
            <a:r>
              <a:rPr lang="ru-RU" sz="2000" dirty="0"/>
              <a:t>, доступною </a:t>
            </a:r>
            <a:r>
              <a:rPr lang="ru-RU" sz="2000" dirty="0" err="1"/>
              <a:t>лише</a:t>
            </a:r>
            <a:r>
              <a:rPr lang="ru-RU" sz="2000" dirty="0"/>
              <a:t> для</a:t>
            </a:r>
          </a:p>
          <a:p>
            <a:pPr algn="ctr"/>
            <a:r>
              <a:rPr lang="ru-RU" sz="2000" dirty="0" err="1"/>
              <a:t>учнівства</a:t>
            </a:r>
            <a:r>
              <a:rPr lang="ru-RU" sz="2000" dirty="0"/>
              <a:t>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замінюють</a:t>
            </a:r>
            <a:r>
              <a:rPr lang="ru-RU" sz="2000" dirty="0"/>
              <a:t>).</a:t>
            </a:r>
          </a:p>
          <a:p>
            <a:pPr algn="ctr"/>
            <a:r>
              <a:rPr lang="ru-RU" sz="2000" dirty="0"/>
              <a:t>У </a:t>
            </a:r>
            <a:r>
              <a:rPr lang="ru-RU" sz="2000" dirty="0" err="1"/>
              <a:t>Свідоцтві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виставляють</a:t>
            </a:r>
            <a:r>
              <a:rPr lang="ru-RU" sz="2000" dirty="0"/>
              <a:t> </a:t>
            </a:r>
            <a:r>
              <a:rPr lang="ru-RU" sz="2000" dirty="0" err="1"/>
              <a:t>семестрові</a:t>
            </a:r>
            <a:r>
              <a:rPr lang="ru-RU" sz="2000" dirty="0"/>
              <a:t> </a:t>
            </a:r>
            <a:r>
              <a:rPr lang="ru-RU" sz="2000" dirty="0" err="1"/>
              <a:t>оцінки</a:t>
            </a:r>
            <a:r>
              <a:rPr lang="ru-RU" sz="2000" dirty="0"/>
              <a:t> за </a:t>
            </a:r>
            <a:r>
              <a:rPr lang="ru-RU" sz="2000" dirty="0" err="1"/>
              <a:t>групами</a:t>
            </a:r>
            <a:endParaRPr lang="ru-RU" sz="2000" dirty="0"/>
          </a:p>
          <a:p>
            <a:pPr algn="ctr"/>
            <a:r>
              <a:rPr lang="ru-RU" sz="2000" dirty="0" err="1"/>
              <a:t>результатів</a:t>
            </a:r>
            <a:r>
              <a:rPr lang="ru-RU" sz="2000" dirty="0"/>
              <a:t>. На </a:t>
            </a:r>
            <a:r>
              <a:rPr lang="ru-RU" sz="2000" dirty="0" err="1"/>
              <a:t>підставі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 за </a:t>
            </a:r>
            <a:r>
              <a:rPr lang="ru-RU" sz="2000" dirty="0" err="1"/>
              <a:t>групами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виставляють</a:t>
            </a:r>
            <a:endParaRPr lang="ru-RU" sz="2000" dirty="0"/>
          </a:p>
          <a:p>
            <a:pPr algn="ctr"/>
            <a:r>
              <a:rPr lang="ru-RU" sz="2000" dirty="0" err="1"/>
              <a:t>загальну</a:t>
            </a:r>
            <a:r>
              <a:rPr lang="ru-RU" sz="2000" dirty="0"/>
              <a:t> </a:t>
            </a:r>
            <a:r>
              <a:rPr lang="ru-RU" sz="2000" dirty="0" err="1"/>
              <a:t>оцінку</a:t>
            </a:r>
            <a:r>
              <a:rPr lang="ru-RU" sz="2000" dirty="0"/>
              <a:t> за семестр.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з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smtClean="0"/>
              <a:t>предмета «</a:t>
            </a:r>
            <a:r>
              <a:rPr lang="ru-RU" sz="2000" dirty="0" err="1"/>
              <a:t>Біологія</a:t>
            </a:r>
            <a:r>
              <a:rPr lang="ru-RU" sz="2000" dirty="0"/>
              <a:t>» </a:t>
            </a:r>
            <a:r>
              <a:rPr lang="ru-RU" sz="2000" dirty="0" err="1"/>
              <a:t>засвідчують</a:t>
            </a:r>
            <a:r>
              <a:rPr lang="ru-RU" sz="2000" dirty="0"/>
              <a:t>, як </a:t>
            </a:r>
            <a:r>
              <a:rPr lang="ru-RU" sz="2000" dirty="0" err="1"/>
              <a:t>учень</a:t>
            </a:r>
            <a:r>
              <a:rPr lang="ru-RU" sz="2000" dirty="0"/>
              <a:t>/</a:t>
            </a:r>
            <a:r>
              <a:rPr lang="ru-RU" sz="2000" dirty="0" err="1"/>
              <a:t>учениця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досліджує</a:t>
            </a:r>
            <a:r>
              <a:rPr lang="ru-RU" sz="2000" dirty="0"/>
              <a:t> природу;</a:t>
            </a:r>
          </a:p>
          <a:p>
            <a:pPr algn="ctr"/>
            <a:r>
              <a:rPr lang="ru-RU" sz="2000" dirty="0"/>
              <a:t>- </a:t>
            </a:r>
            <a:r>
              <a:rPr lang="ru-RU" sz="2000" dirty="0" err="1"/>
              <a:t>здійснює</a:t>
            </a:r>
            <a:r>
              <a:rPr lang="ru-RU" sz="2000" dirty="0"/>
              <a:t> </a:t>
            </a:r>
            <a:r>
              <a:rPr lang="ru-RU" sz="2000" dirty="0" err="1"/>
              <a:t>пошук</a:t>
            </a:r>
            <a:r>
              <a:rPr lang="ru-RU" sz="2000" dirty="0"/>
              <a:t> та </a:t>
            </a:r>
            <a:r>
              <a:rPr lang="ru-RU" sz="2000" dirty="0" err="1"/>
              <a:t>опрацьовує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dirty="0" err="1" smtClean="0"/>
              <a:t>усвідомлює</a:t>
            </a:r>
            <a:r>
              <a:rPr lang="ru-RU" sz="2000" dirty="0" smtClean="0"/>
              <a:t> </a:t>
            </a:r>
            <a:r>
              <a:rPr lang="ru-RU" sz="2000" dirty="0" err="1"/>
              <a:t>закономірності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 smtClean="0"/>
              <a:t>.</a:t>
            </a:r>
          </a:p>
          <a:p>
            <a:pPr marL="342900" indent="-342900" algn="ctr">
              <a:buFontTx/>
              <a:buChar char="-"/>
            </a:pPr>
            <a:endParaRPr lang="ru-RU" sz="2000" dirty="0"/>
          </a:p>
          <a:p>
            <a:pPr algn="ctr"/>
            <a:r>
              <a:rPr lang="ru-RU" sz="2000" dirty="0" err="1"/>
              <a:t>Оцінка</a:t>
            </a:r>
            <a:r>
              <a:rPr lang="ru-RU" sz="2000" dirty="0"/>
              <a:t> за семестр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скоригованою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Підсумкове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за </a:t>
            </a:r>
            <a:r>
              <a:rPr lang="ru-RU" sz="2000" dirty="0" err="1"/>
              <a:t>рік</a:t>
            </a:r>
            <a:r>
              <a:rPr lang="ru-RU" sz="2000" dirty="0"/>
              <a:t> не </a:t>
            </a:r>
            <a:r>
              <a:rPr lang="ru-RU" sz="2000" dirty="0" err="1"/>
              <a:t>здійснюється</a:t>
            </a:r>
            <a:r>
              <a:rPr lang="ru-RU" sz="2000" dirty="0"/>
              <a:t>. </a:t>
            </a:r>
            <a:r>
              <a:rPr lang="ru-RU" sz="2000" dirty="0" err="1"/>
              <a:t>Річна</a:t>
            </a:r>
            <a:r>
              <a:rPr lang="ru-RU" sz="2000" dirty="0"/>
              <a:t> </a:t>
            </a:r>
            <a:r>
              <a:rPr lang="ru-RU" sz="2000" dirty="0" err="1"/>
              <a:t>оцінка</a:t>
            </a:r>
            <a:endParaRPr lang="ru-RU" sz="2000" dirty="0"/>
          </a:p>
          <a:p>
            <a:pPr algn="ctr"/>
            <a:r>
              <a:rPr lang="ru-RU" sz="2000" dirty="0" err="1"/>
              <a:t>виставляється</a:t>
            </a:r>
            <a:r>
              <a:rPr lang="ru-RU" sz="2000" dirty="0"/>
              <a:t> на </a:t>
            </a:r>
            <a:r>
              <a:rPr lang="ru-RU" sz="2000" dirty="0" err="1"/>
              <a:t>підставі</a:t>
            </a:r>
            <a:r>
              <a:rPr lang="ru-RU" sz="2000" dirty="0"/>
              <a:t>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 за І та </a:t>
            </a:r>
            <a:r>
              <a:rPr lang="en-US" sz="2000" dirty="0"/>
              <a:t>II </a:t>
            </a:r>
            <a:r>
              <a:rPr lang="ru-RU" sz="2000" dirty="0" err="1"/>
              <a:t>семестри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endParaRPr lang="ru-RU" sz="2000" dirty="0"/>
          </a:p>
          <a:p>
            <a:pPr algn="ctr"/>
            <a:r>
              <a:rPr lang="ru-RU" sz="2000" dirty="0" err="1"/>
              <a:t>скоригованих</a:t>
            </a:r>
            <a:r>
              <a:rPr lang="ru-RU" sz="2000" dirty="0"/>
              <a:t> </a:t>
            </a:r>
            <a:r>
              <a:rPr lang="ru-RU" sz="2000" dirty="0" err="1"/>
              <a:t>семестрових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. </a:t>
            </a:r>
            <a:r>
              <a:rPr lang="ru-RU" sz="2000" dirty="0" err="1"/>
              <a:t>Річна</a:t>
            </a:r>
            <a:r>
              <a:rPr lang="ru-RU" sz="2000" dirty="0"/>
              <a:t> </a:t>
            </a:r>
            <a:r>
              <a:rPr lang="ru-RU" sz="2000" dirty="0" err="1"/>
              <a:t>оцінка</a:t>
            </a:r>
            <a:r>
              <a:rPr lang="ru-RU" sz="2000" dirty="0"/>
              <a:t> не </a:t>
            </a:r>
            <a:r>
              <a:rPr lang="ru-RU" sz="2000" dirty="0" err="1"/>
              <a:t>обов’язково</a:t>
            </a:r>
            <a:r>
              <a:rPr lang="ru-RU" sz="2000" dirty="0"/>
              <a:t> є</a:t>
            </a:r>
          </a:p>
          <a:p>
            <a:pPr algn="ctr"/>
            <a:r>
              <a:rPr lang="ru-RU" sz="2000" dirty="0" err="1"/>
              <a:t>середнім</a:t>
            </a:r>
            <a:r>
              <a:rPr lang="ru-RU" sz="2000" dirty="0"/>
              <a:t> </a:t>
            </a:r>
            <a:r>
              <a:rPr lang="ru-RU" sz="2000" dirty="0" err="1"/>
              <a:t>арифметичним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 за І та </a:t>
            </a:r>
            <a:r>
              <a:rPr lang="en-US" sz="2000" dirty="0"/>
              <a:t>II </a:t>
            </a:r>
            <a:r>
              <a:rPr lang="ru-RU" sz="2000" dirty="0" err="1"/>
              <a:t>семестри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Річне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скоригованим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336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690" y="743307"/>
            <a:ext cx="80695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Рекомендації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зменшення</a:t>
            </a:r>
            <a:r>
              <a:rPr lang="ru-RU" sz="2000" b="1" dirty="0"/>
              <a:t> </a:t>
            </a:r>
            <a:r>
              <a:rPr lang="ru-RU" sz="2000" b="1" dirty="0" err="1"/>
              <a:t>освітніх</a:t>
            </a:r>
            <a:r>
              <a:rPr lang="ru-RU" sz="2000" b="1" dirty="0"/>
              <a:t> </a:t>
            </a:r>
            <a:r>
              <a:rPr lang="ru-RU" sz="2000" b="1" dirty="0" err="1"/>
              <a:t>втрат</a:t>
            </a:r>
            <a:r>
              <a:rPr lang="ru-RU" sz="2000" b="1" dirty="0"/>
              <a:t> (</a:t>
            </a:r>
            <a:r>
              <a:rPr lang="ru-RU" sz="2000" b="1" dirty="0" err="1"/>
              <a:t>розривів</a:t>
            </a:r>
            <a:r>
              <a:rPr lang="ru-RU" sz="2000" b="1" dirty="0"/>
              <a:t>) у </a:t>
            </a:r>
            <a:r>
              <a:rPr lang="ru-RU" sz="2000" b="1" dirty="0" err="1" smtClean="0"/>
              <a:t>вивченні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біології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екології</a:t>
            </a:r>
            <a:endParaRPr lang="ru-RU" sz="2000" b="1" dirty="0"/>
          </a:p>
          <a:p>
            <a:pPr algn="ctr"/>
            <a:endParaRPr lang="ru-RU" dirty="0"/>
          </a:p>
          <a:p>
            <a:pPr algn="ctr"/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способів</a:t>
            </a:r>
            <a:r>
              <a:rPr lang="ru-RU" sz="2000" dirty="0"/>
              <a:t> </a:t>
            </a:r>
            <a:r>
              <a:rPr lang="ru-RU" sz="2000" dirty="0" err="1"/>
              <a:t>компенсації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 smtClean="0"/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адаптацію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err="1" smtClean="0"/>
              <a:t>відвідування</a:t>
            </a:r>
            <a:r>
              <a:rPr lang="ru-RU" sz="2000" dirty="0" smtClean="0"/>
              <a:t> </a:t>
            </a:r>
            <a:r>
              <a:rPr lang="ru-RU" sz="2000" dirty="0" err="1"/>
              <a:t>додаткових</a:t>
            </a:r>
            <a:r>
              <a:rPr lang="ru-RU" sz="2000" dirty="0"/>
              <a:t> </a:t>
            </a:r>
            <a:r>
              <a:rPr lang="ru-RU" sz="2000" dirty="0" err="1"/>
              <a:t>курсів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літніх</a:t>
            </a:r>
            <a:r>
              <a:rPr lang="ru-RU" sz="2000" dirty="0"/>
              <a:t> </a:t>
            </a:r>
            <a:r>
              <a:rPr lang="ru-RU" sz="2000" dirty="0" err="1" smtClean="0"/>
              <a:t>шкіл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/>
              <a:t>інтерактивних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відеоуроків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err="1" smtClean="0"/>
              <a:t>консультацію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підтримка</a:t>
            </a:r>
            <a:r>
              <a:rPr lang="ru-RU" sz="2000" dirty="0"/>
              <a:t> з боку </a:t>
            </a:r>
            <a:r>
              <a:rPr lang="ru-RU" sz="2000" dirty="0" err="1" smtClean="0"/>
              <a:t>вчителів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/>
              <a:t>діагностувальних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(у тому </a:t>
            </a:r>
            <a:r>
              <a:rPr lang="ru-RU" sz="2000" dirty="0" err="1"/>
              <a:t>числі</a:t>
            </a:r>
            <a:r>
              <a:rPr lang="ru-RU" sz="2000" dirty="0"/>
              <a:t> на </a:t>
            </a:r>
            <a:r>
              <a:rPr lang="ru-RU" sz="2000" dirty="0" err="1" smtClean="0"/>
              <a:t>сайті</a:t>
            </a:r>
            <a:r>
              <a:rPr lang="ru-RU" sz="2000" dirty="0" smtClean="0"/>
              <a:t> ВШО).</a:t>
            </a:r>
          </a:p>
          <a:p>
            <a:pPr algn="just"/>
            <a:endParaRPr lang="ru-RU" sz="2000" dirty="0"/>
          </a:p>
          <a:p>
            <a:pPr algn="ctr"/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цифрових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 </a:t>
            </a:r>
            <a:r>
              <a:rPr lang="ru-RU" sz="2000" dirty="0" err="1"/>
              <a:t>останніми</a:t>
            </a:r>
            <a:r>
              <a:rPr lang="ru-RU" sz="2000" dirty="0"/>
              <a:t> роками є</a:t>
            </a:r>
          </a:p>
          <a:p>
            <a:pPr algn="ctr"/>
            <a:r>
              <a:rPr lang="ru-RU" sz="2000" dirty="0" err="1"/>
              <a:t>невід’ємною</a:t>
            </a:r>
            <a:r>
              <a:rPr lang="ru-RU" sz="2000" dirty="0"/>
              <a:t> та </a:t>
            </a:r>
            <a:r>
              <a:rPr lang="ru-RU" sz="2000" dirty="0" err="1"/>
              <a:t>необхідною</a:t>
            </a:r>
            <a:r>
              <a:rPr lang="ru-RU" sz="2000" dirty="0"/>
              <a:t> </a:t>
            </a:r>
            <a:r>
              <a:rPr lang="ru-RU" sz="2000" dirty="0" err="1"/>
              <a:t>складовою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err="1" smtClean="0"/>
              <a:t>Пропоную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вашої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онлайн-</a:t>
            </a:r>
            <a:r>
              <a:rPr lang="ru-RU" sz="2000" dirty="0" err="1"/>
              <a:t>сервіси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стануть</a:t>
            </a:r>
            <a:r>
              <a:rPr lang="ru-RU" sz="2000" dirty="0"/>
              <a:t> в </a:t>
            </a:r>
            <a:r>
              <a:rPr lang="ru-RU" sz="2000" dirty="0" err="1"/>
              <a:t>нагоді</a:t>
            </a:r>
            <a:r>
              <a:rPr lang="ru-RU" sz="2000" dirty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подолання</a:t>
            </a:r>
            <a:r>
              <a:rPr lang="ru-RU" sz="2000" dirty="0" smtClean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908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99834"/>
            <a:ext cx="84810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«</a:t>
            </a:r>
            <a:r>
              <a:rPr lang="ru-RU" sz="2000" b="1" dirty="0" err="1"/>
              <a:t>Всеукраїнська</a:t>
            </a:r>
            <a:r>
              <a:rPr lang="ru-RU" sz="2000" b="1" dirty="0"/>
              <a:t> школа онлайн» </a:t>
            </a:r>
            <a:r>
              <a:rPr lang="ru-RU" sz="2000" dirty="0"/>
              <a:t>(</a:t>
            </a:r>
            <a:r>
              <a:rPr lang="en-US" sz="2000" dirty="0">
                <a:hlinkClick r:id="rId2"/>
              </a:rPr>
              <a:t>https://lms.e-school.net.ua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 </a:t>
            </a:r>
            <a:r>
              <a:rPr lang="en-US" sz="2000" dirty="0"/>
              <a:t>–</a:t>
            </a:r>
          </a:p>
          <a:p>
            <a:pPr algn="just"/>
            <a:r>
              <a:rPr lang="ru-RU" sz="2000" dirty="0"/>
              <a:t>платформа,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дистанційного</a:t>
            </a:r>
            <a:r>
              <a:rPr lang="ru-RU" sz="2000" dirty="0"/>
              <a:t> та </a:t>
            </a:r>
            <a:r>
              <a:rPr lang="ru-RU" sz="2000" dirty="0" err="1"/>
              <a:t>змішаного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smtClean="0"/>
              <a:t>й </a:t>
            </a:r>
            <a:r>
              <a:rPr lang="ru-RU" sz="2000" dirty="0" err="1" smtClean="0"/>
              <a:t>методичної</a:t>
            </a:r>
            <a:r>
              <a:rPr lang="ru-RU" sz="2000" dirty="0" smtClean="0"/>
              <a:t>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вчителів</a:t>
            </a:r>
            <a:r>
              <a:rPr lang="ru-RU" sz="2000" dirty="0"/>
              <a:t>. Учителям </a:t>
            </a:r>
            <a:r>
              <a:rPr lang="ru-RU" sz="2000" dirty="0" err="1"/>
              <a:t>природничої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радимо</a:t>
            </a:r>
            <a:r>
              <a:rPr lang="ru-RU" sz="2000" dirty="0" smtClean="0"/>
              <a:t> </a:t>
            </a:r>
            <a:r>
              <a:rPr lang="ru-RU" sz="2000" dirty="0" err="1"/>
              <a:t>зареєструватися</a:t>
            </a:r>
            <a:r>
              <a:rPr lang="ru-RU" sz="2000" dirty="0"/>
              <a:t> на </a:t>
            </a:r>
            <a:r>
              <a:rPr lang="ru-RU" sz="2000" dirty="0" err="1"/>
              <a:t>платформі</a:t>
            </a:r>
            <a:r>
              <a:rPr lang="ru-RU" sz="2000" dirty="0"/>
              <a:t> «</a:t>
            </a:r>
            <a:r>
              <a:rPr lang="ru-RU" sz="2000" dirty="0" err="1"/>
              <a:t>Кабінет</a:t>
            </a:r>
            <a:r>
              <a:rPr lang="ru-RU" sz="2000" dirty="0"/>
              <a:t> учителя». У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smtClean="0"/>
              <a:t>є доступ </a:t>
            </a:r>
            <a:r>
              <a:rPr lang="ru-RU" sz="2000" dirty="0"/>
              <a:t>до </a:t>
            </a:r>
            <a:r>
              <a:rPr lang="ru-RU" sz="2000" dirty="0" err="1"/>
              <a:t>якісних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тут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віртуальні</a:t>
            </a:r>
            <a:r>
              <a:rPr lang="ru-RU" sz="2000" dirty="0" smtClean="0"/>
              <a:t> </a:t>
            </a:r>
            <a:r>
              <a:rPr lang="ru-RU" sz="2000" dirty="0" err="1"/>
              <a:t>класи</a:t>
            </a:r>
            <a:r>
              <a:rPr lang="ru-RU" sz="2000" dirty="0"/>
              <a:t> для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відстежувати</a:t>
            </a:r>
            <a:r>
              <a:rPr lang="ru-RU" sz="2000" dirty="0"/>
              <a:t> </a:t>
            </a:r>
            <a:r>
              <a:rPr lang="ru-RU" sz="2000" dirty="0" err="1"/>
              <a:t>їхню</a:t>
            </a:r>
            <a:r>
              <a:rPr lang="ru-RU" sz="2000" dirty="0"/>
              <a:t> </a:t>
            </a:r>
            <a:r>
              <a:rPr lang="ru-RU" sz="2000" dirty="0" err="1"/>
              <a:t>освітню</a:t>
            </a:r>
            <a:r>
              <a:rPr lang="ru-RU" sz="2000" dirty="0"/>
              <a:t> </a:t>
            </a:r>
            <a:r>
              <a:rPr lang="ru-RU" sz="2000" dirty="0" err="1" smtClean="0"/>
              <a:t>траєкторію,зокрема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біології</a:t>
            </a:r>
            <a:r>
              <a:rPr lang="ru-RU" sz="2000" dirty="0"/>
              <a:t>, та </a:t>
            </a:r>
            <a:r>
              <a:rPr lang="ru-RU" sz="2000" dirty="0" err="1"/>
              <a:t>надавати</a:t>
            </a:r>
            <a:r>
              <a:rPr lang="ru-RU" sz="2000" dirty="0"/>
              <a:t> </a:t>
            </a:r>
            <a:r>
              <a:rPr lang="ru-RU" sz="2000" dirty="0" err="1"/>
              <a:t>зворотний</a:t>
            </a:r>
            <a:r>
              <a:rPr lang="ru-RU" sz="2000" dirty="0"/>
              <a:t> </a:t>
            </a:r>
            <a:r>
              <a:rPr lang="ru-RU" sz="2000" dirty="0" err="1"/>
              <a:t>зв’язок</a:t>
            </a:r>
            <a:r>
              <a:rPr lang="ru-RU" sz="2000" dirty="0"/>
              <a:t>. На ВШО </a:t>
            </a:r>
            <a:r>
              <a:rPr lang="ru-RU" sz="2000" dirty="0" err="1" smtClean="0"/>
              <a:t>розміщено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</a:t>
            </a:r>
            <a:r>
              <a:rPr lang="ru-RU" sz="2000" dirty="0" err="1"/>
              <a:t>тисячу</a:t>
            </a:r>
            <a:r>
              <a:rPr lang="ru-RU" sz="2000" dirty="0"/>
              <a:t> </a:t>
            </a:r>
            <a:r>
              <a:rPr lang="ru-RU" sz="2000" dirty="0" err="1"/>
              <a:t>відеоуроків</a:t>
            </a:r>
            <a:r>
              <a:rPr lang="ru-RU" sz="2000" dirty="0"/>
              <a:t>, </a:t>
            </a:r>
            <a:r>
              <a:rPr lang="ru-RU" sz="2000" dirty="0" err="1"/>
              <a:t>конспектів</a:t>
            </a:r>
            <a:r>
              <a:rPr lang="ru-RU" sz="2000" dirty="0"/>
              <a:t> </a:t>
            </a:r>
            <a:r>
              <a:rPr lang="ru-RU" sz="2000" dirty="0" err="1"/>
              <a:t>уроків</a:t>
            </a:r>
            <a:r>
              <a:rPr lang="ru-RU" sz="2000" dirty="0"/>
              <a:t>, </a:t>
            </a:r>
            <a:r>
              <a:rPr lang="ru-RU" sz="2000" dirty="0" err="1"/>
              <a:t>матеріалів</a:t>
            </a:r>
            <a:r>
              <a:rPr lang="ru-RU" sz="2000" dirty="0"/>
              <a:t> для </a:t>
            </a:r>
            <a:r>
              <a:rPr lang="ru-RU" sz="2000" dirty="0" err="1" smtClean="0"/>
              <a:t>самостійних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діагностувальні</a:t>
            </a:r>
            <a:r>
              <a:rPr lang="ru-RU" sz="2000" dirty="0"/>
              <a:t> тести з предмета,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допоможуть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, </a:t>
            </a:r>
            <a:r>
              <a:rPr lang="ru-RU" sz="2000" dirty="0" smtClean="0"/>
              <a:t>з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теми є </a:t>
            </a:r>
            <a:r>
              <a:rPr lang="ru-RU" sz="2000" dirty="0" err="1"/>
              <a:t>прогалини</a:t>
            </a:r>
            <a:r>
              <a:rPr lang="ru-RU" sz="2000" dirty="0"/>
              <a:t> в </a:t>
            </a:r>
            <a:r>
              <a:rPr lang="ru-RU" sz="2000" dirty="0" err="1" smtClean="0"/>
              <a:t>знаннях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1530" y="3566160"/>
            <a:ext cx="8172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MozaWeb</a:t>
            </a:r>
            <a:r>
              <a:rPr lang="en-US" sz="2000" dirty="0"/>
              <a:t> (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ua.mozaweb.com/index.php</a:t>
            </a:r>
            <a:r>
              <a:rPr lang="en-US" sz="2000" dirty="0" smtClean="0"/>
              <a:t>) </a:t>
            </a:r>
            <a:r>
              <a:rPr lang="en-US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онлайн-</a:t>
            </a:r>
            <a:r>
              <a:rPr lang="ru-RU" sz="2000" dirty="0" err="1"/>
              <a:t>сервіс</a:t>
            </a:r>
            <a:endParaRPr lang="ru-RU" sz="2000" dirty="0"/>
          </a:p>
          <a:p>
            <a:pPr algn="just"/>
            <a:r>
              <a:rPr lang="ru-RU" sz="2000" dirty="0"/>
              <a:t>для </a:t>
            </a:r>
            <a:r>
              <a:rPr lang="ru-RU" sz="2000" dirty="0" err="1"/>
              <a:t>інтерактивного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пропонує</a:t>
            </a:r>
            <a:r>
              <a:rPr lang="ru-RU" sz="2000" dirty="0"/>
              <a:t> широкий спектр </a:t>
            </a:r>
            <a:r>
              <a:rPr lang="ru-RU" sz="2000" dirty="0" err="1" smtClean="0"/>
              <a:t>освітніх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учнів</a:t>
            </a:r>
            <a:r>
              <a:rPr lang="ru-RU" sz="2000" dirty="0"/>
              <a:t> і </a:t>
            </a:r>
            <a:r>
              <a:rPr lang="ru-RU" sz="2000" dirty="0" err="1"/>
              <a:t>вчителів</a:t>
            </a:r>
            <a:r>
              <a:rPr lang="ru-RU" sz="2000" dirty="0"/>
              <a:t>. Платформа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цифрові</a:t>
            </a:r>
            <a:r>
              <a:rPr lang="ru-RU" sz="2000" dirty="0"/>
              <a:t> </a:t>
            </a:r>
            <a:r>
              <a:rPr lang="ru-RU" sz="2000" dirty="0" err="1"/>
              <a:t>підручники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інтерактивні</a:t>
            </a:r>
            <a:r>
              <a:rPr lang="ru-RU" sz="2000" dirty="0" smtClean="0"/>
              <a:t> </a:t>
            </a:r>
            <a:r>
              <a:rPr lang="ru-RU" sz="2000" dirty="0"/>
              <a:t>3</a:t>
            </a:r>
            <a:r>
              <a:rPr lang="en-US" sz="2000" dirty="0"/>
              <a:t>D-</a:t>
            </a:r>
            <a:r>
              <a:rPr lang="ru-RU" sz="2000" dirty="0" err="1"/>
              <a:t>сцени</a:t>
            </a:r>
            <a:r>
              <a:rPr lang="ru-RU" sz="2000" dirty="0"/>
              <a:t>, </a:t>
            </a:r>
            <a:r>
              <a:rPr lang="ru-RU" sz="2000" dirty="0" err="1"/>
              <a:t>відео</a:t>
            </a:r>
            <a:r>
              <a:rPr lang="ru-RU" sz="2000" dirty="0"/>
              <a:t>, </a:t>
            </a:r>
            <a:r>
              <a:rPr lang="ru-RU" sz="2000" dirty="0" err="1"/>
              <a:t>анімації</a:t>
            </a:r>
            <a:r>
              <a:rPr lang="ru-RU" sz="2000" dirty="0"/>
              <a:t> та </a:t>
            </a:r>
            <a:r>
              <a:rPr lang="ru-RU" sz="2000" dirty="0" err="1"/>
              <a:t>віртуальні</a:t>
            </a:r>
            <a:r>
              <a:rPr lang="ru-RU" sz="2000" dirty="0"/>
              <a:t> </a:t>
            </a:r>
            <a:r>
              <a:rPr lang="ru-RU" sz="2000" dirty="0" err="1"/>
              <a:t>лабораторії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охоплюють</a:t>
            </a:r>
            <a:r>
              <a:rPr lang="ru-RU" sz="2000" dirty="0" smtClean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. </a:t>
            </a:r>
            <a:r>
              <a:rPr lang="ru-RU" sz="2000" dirty="0" err="1"/>
              <a:t>Сервіс</a:t>
            </a:r>
            <a:r>
              <a:rPr lang="ru-RU" sz="2000" dirty="0"/>
              <a:t> </a:t>
            </a:r>
            <a:r>
              <a:rPr lang="ru-RU" sz="2000" dirty="0" err="1"/>
              <a:t>підтримує</a:t>
            </a:r>
            <a:r>
              <a:rPr lang="ru-RU" sz="2000" dirty="0"/>
              <a:t> </a:t>
            </a:r>
            <a:r>
              <a:rPr lang="ru-RU" sz="2000" dirty="0" err="1" smtClean="0"/>
              <a:t>індивідуальне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дозволяючи</a:t>
            </a:r>
            <a:r>
              <a:rPr lang="ru-RU" sz="2000" dirty="0"/>
              <a:t> </a:t>
            </a:r>
            <a:r>
              <a:rPr lang="ru-RU" sz="2000" dirty="0" err="1"/>
              <a:t>учням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 у </a:t>
            </a:r>
            <a:r>
              <a:rPr lang="ru-RU" sz="2000" dirty="0" err="1"/>
              <a:t>власному</a:t>
            </a:r>
            <a:r>
              <a:rPr lang="ru-RU" sz="2000" dirty="0"/>
              <a:t> </a:t>
            </a:r>
            <a:r>
              <a:rPr lang="ru-RU" sz="2000" dirty="0" err="1"/>
              <a:t>темпі</a:t>
            </a:r>
            <a:r>
              <a:rPr lang="ru-RU" sz="2000" dirty="0"/>
              <a:t>, а </a:t>
            </a:r>
            <a:r>
              <a:rPr lang="ru-RU" sz="2000" dirty="0" err="1"/>
              <a:t>вчителям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відстежувати</a:t>
            </a:r>
            <a:r>
              <a:rPr lang="ru-RU" sz="2000" dirty="0" smtClean="0"/>
              <a:t> </a:t>
            </a:r>
            <a:r>
              <a:rPr lang="ru-RU" sz="2000" dirty="0" err="1"/>
              <a:t>прогрес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та </a:t>
            </a:r>
            <a:r>
              <a:rPr lang="ru-RU" sz="2000" dirty="0" err="1"/>
              <a:t>адаптувати</a:t>
            </a:r>
            <a:r>
              <a:rPr lang="ru-RU" sz="2000" dirty="0"/>
              <a:t> </a:t>
            </a:r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потреби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30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730" y="214759"/>
            <a:ext cx="7760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Labster</a:t>
            </a:r>
            <a:r>
              <a:rPr lang="ru-RU" sz="2000" dirty="0"/>
              <a:t> (</a:t>
            </a:r>
            <a:r>
              <a:rPr lang="ru-RU" sz="2000" dirty="0">
                <a:hlinkClick r:id="rId2"/>
              </a:rPr>
              <a:t>https://www.labster.com</a:t>
            </a:r>
            <a:r>
              <a:rPr lang="ru-RU" sz="2000" dirty="0" smtClean="0">
                <a:hlinkClick r:id="rId2"/>
              </a:rPr>
              <a:t>/</a:t>
            </a:r>
            <a:r>
              <a:rPr lang="ru-RU" sz="2000" dirty="0" smtClean="0"/>
              <a:t>)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інтерактивна</a:t>
            </a:r>
            <a:r>
              <a:rPr lang="ru-RU" sz="2000" dirty="0"/>
              <a:t> платформа</a:t>
            </a:r>
          </a:p>
          <a:p>
            <a:pPr algn="just"/>
            <a:r>
              <a:rPr lang="ru-RU" sz="2000" dirty="0"/>
              <a:t>для </a:t>
            </a:r>
            <a:r>
              <a:rPr lang="ru-RU" sz="2000" dirty="0" err="1"/>
              <a:t>віртуальних</a:t>
            </a:r>
            <a:r>
              <a:rPr lang="ru-RU" sz="2000" dirty="0"/>
              <a:t> </a:t>
            </a:r>
            <a:r>
              <a:rPr lang="ru-RU" sz="2000" dirty="0" err="1"/>
              <a:t>лабораторних</a:t>
            </a:r>
            <a:r>
              <a:rPr lang="ru-RU" sz="2000" dirty="0"/>
              <a:t> </a:t>
            </a:r>
            <a:r>
              <a:rPr lang="ru-RU" sz="2000" dirty="0" err="1"/>
              <a:t>симуляцій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учням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вчителям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вивченні</a:t>
            </a:r>
            <a:r>
              <a:rPr lang="ru-RU" sz="2000" dirty="0"/>
              <a:t> </a:t>
            </a:r>
            <a:r>
              <a:rPr lang="ru-RU" sz="2000" dirty="0" err="1"/>
              <a:t>природничих</a:t>
            </a:r>
            <a:r>
              <a:rPr lang="ru-RU" sz="2000" dirty="0"/>
              <a:t> наук. Вона </a:t>
            </a:r>
            <a:r>
              <a:rPr lang="ru-RU" sz="2000" dirty="0" err="1"/>
              <a:t>надає</a:t>
            </a:r>
            <a:r>
              <a:rPr lang="ru-RU" sz="2000" dirty="0"/>
              <a:t> доступ до </a:t>
            </a:r>
            <a:r>
              <a:rPr lang="ru-RU" sz="2000" dirty="0" err="1" smtClean="0"/>
              <a:t>широкогоспектру</a:t>
            </a:r>
            <a:r>
              <a:rPr lang="ru-RU" sz="2000" dirty="0" smtClean="0"/>
              <a:t> </a:t>
            </a:r>
            <a:r>
              <a:rPr lang="ru-RU" sz="2000" dirty="0" err="1"/>
              <a:t>лабораторних</a:t>
            </a:r>
            <a:r>
              <a:rPr lang="ru-RU" sz="2000" dirty="0"/>
              <a:t> </a:t>
            </a:r>
            <a:r>
              <a:rPr lang="ru-RU" sz="2000" dirty="0" err="1"/>
              <a:t>симуляцій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теоретичний</a:t>
            </a:r>
            <a:r>
              <a:rPr lang="ru-RU" sz="2000" dirty="0"/>
              <a:t> </a:t>
            </a:r>
            <a:r>
              <a:rPr lang="ru-RU" sz="2000" dirty="0" err="1"/>
              <a:t>матеріал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інтерактивні</a:t>
            </a:r>
            <a:r>
              <a:rPr lang="ru-RU" sz="2000" dirty="0" smtClean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та тести для </a:t>
            </a:r>
            <a:r>
              <a:rPr lang="ru-RU" sz="2000" dirty="0" err="1"/>
              <a:t>закріплення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8730" y="2305110"/>
            <a:ext cx="7612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AR Book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https://arbook.info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) </a:t>
            </a:r>
            <a:r>
              <a:rPr lang="en-US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інтерактивний</a:t>
            </a:r>
            <a:r>
              <a:rPr lang="ru-RU" sz="2000" dirty="0"/>
              <a:t> </a:t>
            </a:r>
            <a:r>
              <a:rPr lang="ru-RU" sz="2000" dirty="0" err="1"/>
              <a:t>навчальний</a:t>
            </a:r>
            <a:endParaRPr lang="ru-RU" sz="2000" dirty="0"/>
          </a:p>
          <a:p>
            <a:pPr algn="just"/>
            <a:r>
              <a:rPr lang="ru-RU" sz="2000" dirty="0" err="1"/>
              <a:t>інструмент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використовує</a:t>
            </a:r>
            <a:r>
              <a:rPr lang="ru-RU" sz="2000" dirty="0"/>
              <a:t> </a:t>
            </a:r>
            <a:r>
              <a:rPr lang="ru-RU" sz="2000" dirty="0" err="1"/>
              <a:t>технологію</a:t>
            </a:r>
            <a:r>
              <a:rPr lang="ru-RU" sz="2000" dirty="0"/>
              <a:t> </a:t>
            </a:r>
            <a:r>
              <a:rPr lang="ru-RU" sz="2000" dirty="0" err="1"/>
              <a:t>доповненої</a:t>
            </a:r>
            <a:r>
              <a:rPr lang="ru-RU" sz="2000" dirty="0"/>
              <a:t> </a:t>
            </a:r>
            <a:r>
              <a:rPr lang="ru-RU" sz="2000" dirty="0" err="1"/>
              <a:t>реальності</a:t>
            </a:r>
            <a:r>
              <a:rPr lang="ru-RU" sz="2000" dirty="0"/>
              <a:t> (</a:t>
            </a:r>
            <a:r>
              <a:rPr lang="en-US" sz="2000" dirty="0"/>
              <a:t>AR</a:t>
            </a:r>
            <a:r>
              <a:rPr lang="en-US" sz="2000" dirty="0" smtClean="0"/>
              <a:t>)</a:t>
            </a:r>
            <a:r>
              <a:rPr lang="uk-UA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/>
              <a:t>покращення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. За </a:t>
            </a:r>
            <a:r>
              <a:rPr lang="ru-RU" sz="2000" dirty="0" err="1"/>
              <a:t>допомогою</a:t>
            </a:r>
            <a:r>
              <a:rPr lang="ru-RU" sz="2000" dirty="0"/>
              <a:t> смартфона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планшета </a:t>
            </a:r>
            <a:r>
              <a:rPr lang="ru-RU" sz="2000" dirty="0" err="1"/>
              <a:t>учні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сканувати</a:t>
            </a:r>
            <a:r>
              <a:rPr lang="ru-RU" sz="2000" dirty="0"/>
              <a:t> </a:t>
            </a:r>
            <a:r>
              <a:rPr lang="ru-RU" sz="2000" dirty="0" err="1"/>
              <a:t>сторінки</a:t>
            </a:r>
            <a:r>
              <a:rPr lang="ru-RU" sz="2000" dirty="0"/>
              <a:t> </a:t>
            </a:r>
            <a:r>
              <a:rPr lang="ru-RU" sz="2000" dirty="0" err="1"/>
              <a:t>підручників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 smtClean="0"/>
              <a:t>побачити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тривимірні</a:t>
            </a:r>
            <a:r>
              <a:rPr lang="ru-RU" sz="2000" dirty="0" smtClean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, </a:t>
            </a:r>
            <a:r>
              <a:rPr lang="ru-RU" sz="2000" dirty="0" err="1"/>
              <a:t>анімації</a:t>
            </a:r>
            <a:r>
              <a:rPr lang="ru-RU" sz="2000" dirty="0"/>
              <a:t> та </a:t>
            </a:r>
            <a:r>
              <a:rPr lang="ru-RU" sz="2000" dirty="0" err="1"/>
              <a:t>додаткові</a:t>
            </a:r>
            <a:r>
              <a:rPr lang="ru-RU" sz="2000" dirty="0"/>
              <a:t> </a:t>
            </a:r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з’являються</a:t>
            </a:r>
            <a:r>
              <a:rPr lang="ru-RU" sz="2000" dirty="0" smtClean="0"/>
              <a:t> </a:t>
            </a:r>
            <a:r>
              <a:rPr lang="ru-RU" sz="2000" dirty="0"/>
              <a:t>поверх </a:t>
            </a:r>
            <a:r>
              <a:rPr lang="ru-RU" sz="2000" dirty="0" err="1"/>
              <a:t>друкованого</a:t>
            </a:r>
            <a:r>
              <a:rPr lang="ru-RU" sz="2000" dirty="0"/>
              <a:t>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27310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01D4D7-39C8-424B-9468-16A6AABA1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85827" y="3847088"/>
            <a:ext cx="3358173" cy="3137902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36C722F-1249-4DE4-9AA4-23E22521E024}"/>
              </a:ext>
            </a:extLst>
          </p:cNvPr>
          <p:cNvSpPr txBox="1">
            <a:spLocks/>
          </p:cNvSpPr>
          <p:nvPr/>
        </p:nvSpPr>
        <p:spPr>
          <a:xfrm>
            <a:off x="29245" y="124380"/>
            <a:ext cx="9085509" cy="1267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i="1" dirty="0">
                <a:latin typeface="Times New Roman" panose="02020603050405020304" pitchFamily="18" charset="0"/>
                <a:cs typeface="Times New Roman" pitchFamily="18" charset="0"/>
              </a:rPr>
              <a:t>ДЕРЖАВНИЙ СТАНДАРТ базової середньої освіти продовжує реформу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https://mon.gov.ua/ua/osvita/zagalna-serednya-osvita/nova-ukrayinska-shkola/derzhavnij-standart-bazovoyi-serednoyi-osviti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52;p15">
            <a:extLst>
              <a:ext uri="{FF2B5EF4-FFF2-40B4-BE49-F238E27FC236}">
                <a16:creationId xmlns="" xmlns:a16="http://schemas.microsoft.com/office/drawing/2014/main" id="{8B8DBE66-A397-439F-A530-8546B320FF21}"/>
              </a:ext>
            </a:extLst>
          </p:cNvPr>
          <p:cNvSpPr txBox="1">
            <a:spLocks/>
          </p:cNvSpPr>
          <p:nvPr/>
        </p:nvSpPr>
        <p:spPr>
          <a:xfrm>
            <a:off x="24063" y="1482813"/>
            <a:ext cx="8972537" cy="9745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7" tIns="34274" rIns="68567" bIns="34274" rtlCol="0" anchor="t" anchorCtr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2800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З </a:t>
            </a:r>
            <a:r>
              <a:rPr lang="ru-RU" b="1" u="sng" dirty="0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ru-RU" b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вересня</a:t>
            </a:r>
            <a:r>
              <a:rPr lang="ru-RU" b="1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2024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року 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застосовуватиметься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клас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algn="ctr">
              <a:spcBef>
                <a:spcPts val="0"/>
              </a:spcBef>
              <a:buSzPts val="2800"/>
            </a:pP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Державний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стандарт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базової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algn="ctr">
              <a:spcBef>
                <a:spcPts val="0"/>
              </a:spcBef>
              <a:buSzPts val="2800"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(постанова КМУ  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 вересня 2020 р.  № 898)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F66FE4C-57F0-458C-A5BC-2E70DBCBC0B4}"/>
              </a:ext>
            </a:extLst>
          </p:cNvPr>
          <p:cNvSpPr/>
          <p:nvPr/>
        </p:nvSpPr>
        <p:spPr>
          <a:xfrm>
            <a:off x="75936" y="2709705"/>
            <a:ext cx="9080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Google Shape;459;p16">
            <a:extLst>
              <a:ext uri="{FF2B5EF4-FFF2-40B4-BE49-F238E27FC236}">
                <a16:creationId xmlns="" xmlns:a16="http://schemas.microsoft.com/office/drawing/2014/main" id="{2EB17CB7-3D91-461A-8046-268C34A1F0DC}"/>
              </a:ext>
            </a:extLst>
          </p:cNvPr>
          <p:cNvSpPr/>
          <p:nvPr/>
        </p:nvSpPr>
        <p:spPr>
          <a:xfrm>
            <a:off x="1259632" y="3815019"/>
            <a:ext cx="2976981" cy="3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 ЦИКЛИ НАВЧАННЯ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1B01072A-BD4A-4067-B6EE-708CDD813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584801"/>
              </p:ext>
            </p:extLst>
          </p:nvPr>
        </p:nvGraphicFramePr>
        <p:xfrm>
          <a:off x="67896" y="3963720"/>
          <a:ext cx="5717931" cy="302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49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D99CD-C6AE-43D7-A784-5BF49FF5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01"/>
            <a:ext cx="9143999" cy="970627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Реалізація мети базової середньої освіти ґрунтується на таких ціннісних орієнтирах, як: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9454086"/>
              </p:ext>
            </p:extLst>
          </p:nvPr>
        </p:nvGraphicFramePr>
        <p:xfrm>
          <a:off x="489240" y="980728"/>
          <a:ext cx="816551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FC4EC2DC-A5EE-4490-AFF1-B4E02B8EE54B}"/>
              </a:ext>
            </a:extLst>
          </p:cNvPr>
          <p:cNvGrpSpPr/>
          <p:nvPr/>
        </p:nvGrpSpPr>
        <p:grpSpPr>
          <a:xfrm>
            <a:off x="2820336" y="5958000"/>
            <a:ext cx="6300000" cy="900000"/>
            <a:chOff x="1120139" y="3306234"/>
            <a:chExt cx="6347459" cy="1416957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170F6CA3-D6FD-47C2-9C41-D21EF9003869}"/>
                </a:ext>
              </a:extLst>
            </p:cNvPr>
            <p:cNvSpPr/>
            <p:nvPr/>
          </p:nvSpPr>
          <p:spPr>
            <a:xfrm>
              <a:off x="1120139" y="3306234"/>
              <a:ext cx="6347459" cy="1416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8C6C5D12-9AE8-4DD4-B8AE-A8063C100428}"/>
                </a:ext>
              </a:extLst>
            </p:cNvPr>
            <p:cNvSpPr txBox="1"/>
            <p:nvPr/>
          </p:nvSpPr>
          <p:spPr>
            <a:xfrm>
              <a:off x="1161639" y="3347735"/>
              <a:ext cx="5060679" cy="1333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 освітнього середовища, в якому забезпечено атмосферу довіри, без будь-яких форм дискримінації           учасників освітнього процесу;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1973799E-CFFE-4216-8813-49E547AA18DE}"/>
              </a:ext>
            </a:extLst>
          </p:cNvPr>
          <p:cNvGrpSpPr/>
          <p:nvPr/>
        </p:nvGrpSpPr>
        <p:grpSpPr>
          <a:xfrm>
            <a:off x="8091275" y="5614439"/>
            <a:ext cx="564470" cy="564470"/>
            <a:chOff x="7131530" y="3596691"/>
            <a:chExt cx="564470" cy="564470"/>
          </a:xfrm>
        </p:grpSpPr>
        <p:sp>
          <p:nvSpPr>
            <p:cNvPr id="11" name="Стрелка: вниз 10">
              <a:extLst>
                <a:ext uri="{FF2B5EF4-FFF2-40B4-BE49-F238E27FC236}">
                  <a16:creationId xmlns="" xmlns:a16="http://schemas.microsoft.com/office/drawing/2014/main" id="{59C60F6B-015F-47A9-AAD6-FE43A65F65DD}"/>
                </a:ext>
              </a:extLst>
            </p:cNvPr>
            <p:cNvSpPr/>
            <p:nvPr/>
          </p:nvSpPr>
          <p:spPr>
            <a:xfrm>
              <a:off x="7131530" y="3596691"/>
              <a:ext cx="564470" cy="56447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: вниз 4">
              <a:extLst>
                <a:ext uri="{FF2B5EF4-FFF2-40B4-BE49-F238E27FC236}">
                  <a16:creationId xmlns="" xmlns:a16="http://schemas.microsoft.com/office/drawing/2014/main" id="{688D0C50-5BCA-41C9-9334-78B6DB8CE2FA}"/>
                </a:ext>
              </a:extLst>
            </p:cNvPr>
            <p:cNvSpPr txBox="1"/>
            <p:nvPr/>
          </p:nvSpPr>
          <p:spPr>
            <a:xfrm>
              <a:off x="7258536" y="3596691"/>
              <a:ext cx="310458" cy="424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b="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Google Shape;419;p32">
            <a:extLst>
              <a:ext uri="{FF2B5EF4-FFF2-40B4-BE49-F238E27FC236}">
                <a16:creationId xmlns="" xmlns:a16="http://schemas.microsoft.com/office/drawing/2014/main" id="{E919D357-BD21-4794-A4D8-45203ADAAC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8820" r="18820"/>
          <a:stretch/>
        </p:blipFill>
        <p:spPr>
          <a:xfrm>
            <a:off x="251520" y="5157192"/>
            <a:ext cx="1944216" cy="15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1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226B7DA-1AC0-4841-BA80-034D173E43AD}"/>
              </a:ext>
            </a:extLst>
          </p:cNvPr>
          <p:cNvSpPr/>
          <p:nvPr/>
        </p:nvSpPr>
        <p:spPr>
          <a:xfrm>
            <a:off x="0" y="8575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Закони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2"/>
              </a:rPr>
              <a:t>«Про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2"/>
              </a:rPr>
              <a:t>освіту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2"/>
              </a:rPr>
              <a:t>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«Про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повну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загальну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середню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освіту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3"/>
              </a:rPr>
              <a:t>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517E708D-EB1D-46E1-8500-8440267B363C}"/>
              </a:ext>
            </a:extLst>
          </p:cNvPr>
          <p:cNvSpPr/>
          <p:nvPr/>
        </p:nvSpPr>
        <p:spPr>
          <a:xfrm>
            <a:off x="0" y="265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B446A1B2-66A0-4067-B40A-53A4BA30BC1A}"/>
              </a:ext>
            </a:extLst>
          </p:cNvPr>
          <p:cNvSpPr/>
          <p:nvPr/>
        </p:nvSpPr>
        <p:spPr>
          <a:xfrm>
            <a:off x="109537" y="1789117"/>
            <a:ext cx="89249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Державні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стандарти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повної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indent="-257175" defTabSz="685800">
              <a:buFont typeface="Wingdings" pitchFamily="2" charset="2"/>
              <a:buChar char="Ø"/>
              <a:defRPr/>
            </a:pPr>
            <a:r>
              <a:rPr lang="ru-RU" u="sng" dirty="0" err="1">
                <a:hlinkClick r:id="rId4"/>
              </a:rPr>
              <a:t>Державний</a:t>
            </a:r>
            <a:r>
              <a:rPr lang="ru-RU" u="sng" dirty="0">
                <a:hlinkClick r:id="rId4"/>
              </a:rPr>
              <a:t> стандарт </a:t>
            </a:r>
            <a:r>
              <a:rPr lang="ru-RU" u="sng" dirty="0" err="1">
                <a:hlinkClick r:id="rId4"/>
              </a:rPr>
              <a:t>базової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середньої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 (постанова КМУ 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30 </a:t>
            </a:r>
            <a:r>
              <a:rPr lang="ru-RU" u="sng" dirty="0" err="1">
                <a:hlinkClick r:id="rId4"/>
              </a:rPr>
              <a:t>вересня</a:t>
            </a:r>
            <a:r>
              <a:rPr lang="ru-RU" u="sng" dirty="0">
                <a:hlinkClick r:id="rId4"/>
              </a:rPr>
              <a:t> 2020 р. № 898</a:t>
            </a:r>
            <a:r>
              <a:rPr lang="ru-RU" u="sng" dirty="0" smtClean="0">
                <a:hlinkClick r:id="rId4"/>
              </a:rPr>
              <a:t>)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в 8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– 9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   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23 листопада 2011 року No1392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);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на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рівні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профільної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(в 10 – 11/12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) –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 23 листопада 2011 р. №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1392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)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5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Типові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освітні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програми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для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закладів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indent="-257175" defTabSz="685800">
              <a:buFont typeface="Wingdings" pitchFamily="2" charset="2"/>
              <a:buChar char="Ø"/>
              <a:defRPr/>
            </a:pPr>
            <a:r>
              <a:rPr lang="ru-RU" u="sng" dirty="0">
                <a:hlinkClick r:id="rId6"/>
              </a:rPr>
              <a:t>Наказ МОН </a:t>
            </a:r>
            <a:r>
              <a:rPr lang="ru-RU" u="sng" dirty="0" err="1">
                <a:hlinkClick r:id="rId6"/>
              </a:rPr>
              <a:t>України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від</a:t>
            </a:r>
            <a:r>
              <a:rPr lang="ru-RU" u="sng" dirty="0">
                <a:hlinkClick r:id="rId6"/>
              </a:rPr>
              <a:t> 09.08.2024 № 1120 «Про </a:t>
            </a:r>
            <a:r>
              <a:rPr lang="ru-RU" u="sng" dirty="0" err="1">
                <a:hlinkClick r:id="rId6"/>
              </a:rPr>
              <a:t>внесення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змін</a:t>
            </a:r>
            <a:r>
              <a:rPr lang="ru-RU" u="sng" dirty="0">
                <a:hlinkClick r:id="rId6"/>
              </a:rPr>
              <a:t> до </a:t>
            </a:r>
            <a:r>
              <a:rPr lang="ru-RU" u="sng" dirty="0" err="1">
                <a:hlinkClick r:id="rId6"/>
              </a:rPr>
              <a:t>типової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програми</a:t>
            </a:r>
            <a:r>
              <a:rPr lang="ru-RU" u="sng" dirty="0">
                <a:hlinkClick r:id="rId6"/>
              </a:rPr>
              <a:t> для 5–9 </a:t>
            </a:r>
            <a:r>
              <a:rPr lang="ru-RU" u="sng" dirty="0" err="1">
                <a:hlinkClick r:id="rId6"/>
              </a:rPr>
              <a:t>класів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закладів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загальної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середньої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 smtClean="0">
                <a:hlinkClick r:id="rId6"/>
              </a:rPr>
              <a:t>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у 8-9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Типової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програми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закладів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загальної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 ІІ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ступеня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затвердженої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наказом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Міністерства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і науки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України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20.04. 2018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№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40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7"/>
              </a:rPr>
              <a:t>5)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на рівні профільної середньої освіти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Типової освітньої програми закладів середньої загальної освіти ІІІ ступеня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затвердженої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 наказом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МОНу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 20.04.2018 №408 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редакції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 наказу МОН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 28.11.2019 №1493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зі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hlinkClick r:id="rId8"/>
              </a:rPr>
              <a:t>змінами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>
            <a:extLst>
              <a:ext uri="{FF2B5EF4-FFF2-40B4-BE49-F238E27FC236}">
                <a16:creationId xmlns="" xmlns:a16="http://schemas.microsoft.com/office/drawing/2014/main" id="{2E8D8CB4-44A2-412D-9C6B-5227C4932A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84" y="1556792"/>
            <a:ext cx="8935232" cy="4375157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="" xmlns:a16="http://schemas.microsoft.com/office/drawing/2014/main" id="{587EE69C-A8BC-4F41-BDB8-3A03A564F7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676388" cy="5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98B07C3-5BD3-42C7-B0A2-5D575C7CA520}"/>
              </a:ext>
            </a:extLst>
          </p:cNvPr>
          <p:cNvSpPr/>
          <p:nvPr/>
        </p:nvSpPr>
        <p:spPr>
          <a:xfrm>
            <a:off x="251520" y="0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976;p26">
            <a:extLst>
              <a:ext uri="{FF2B5EF4-FFF2-40B4-BE49-F238E27FC236}">
                <a16:creationId xmlns="" xmlns:a16="http://schemas.microsoft.com/office/drawing/2014/main" id="{055513EF-E1C4-48BF-A5BB-079F22DDF228}"/>
              </a:ext>
            </a:extLst>
          </p:cNvPr>
          <p:cNvSpPr/>
          <p:nvPr/>
        </p:nvSpPr>
        <p:spPr>
          <a:xfrm>
            <a:off x="3325264" y="1706457"/>
            <a:ext cx="910643" cy="1722543"/>
          </a:xfrm>
          <a:custGeom>
            <a:avLst/>
            <a:gdLst/>
            <a:ahLst/>
            <a:cxnLst/>
            <a:rect l="l" t="t" r="r" b="b"/>
            <a:pathLst>
              <a:path w="32278" h="61056" extrusionOk="0">
                <a:moveTo>
                  <a:pt x="25313" y="0"/>
                </a:moveTo>
                <a:cubicBezTo>
                  <a:pt x="22444" y="0"/>
                  <a:pt x="19979" y="1751"/>
                  <a:pt x="18919" y="4239"/>
                </a:cubicBezTo>
                <a:cubicBezTo>
                  <a:pt x="19884" y="4858"/>
                  <a:pt x="20741" y="5632"/>
                  <a:pt x="21467" y="6525"/>
                </a:cubicBezTo>
                <a:cubicBezTo>
                  <a:pt x="21503" y="6537"/>
                  <a:pt x="21527" y="6549"/>
                  <a:pt x="21562" y="6561"/>
                </a:cubicBezTo>
                <a:cubicBezTo>
                  <a:pt x="22442" y="6892"/>
                  <a:pt x="23376" y="7205"/>
                  <a:pt x="24277" y="7205"/>
                </a:cubicBezTo>
                <a:cubicBezTo>
                  <a:pt x="24960" y="7205"/>
                  <a:pt x="25624" y="7025"/>
                  <a:pt x="26230" y="6537"/>
                </a:cubicBezTo>
                <a:cubicBezTo>
                  <a:pt x="26980" y="5930"/>
                  <a:pt x="27694" y="5334"/>
                  <a:pt x="28682" y="5203"/>
                </a:cubicBezTo>
                <a:cubicBezTo>
                  <a:pt x="28727" y="5197"/>
                  <a:pt x="28771" y="5194"/>
                  <a:pt x="28813" y="5194"/>
                </a:cubicBezTo>
                <a:cubicBezTo>
                  <a:pt x="29718" y="5194"/>
                  <a:pt x="30066" y="6591"/>
                  <a:pt x="29099" y="6727"/>
                </a:cubicBezTo>
                <a:cubicBezTo>
                  <a:pt x="27647" y="6930"/>
                  <a:pt x="26873" y="8513"/>
                  <a:pt x="25420" y="8716"/>
                </a:cubicBezTo>
                <a:cubicBezTo>
                  <a:pt x="25109" y="8761"/>
                  <a:pt x="24799" y="8783"/>
                  <a:pt x="24492" y="8783"/>
                </a:cubicBezTo>
                <a:cubicBezTo>
                  <a:pt x="23917" y="8783"/>
                  <a:pt x="23351" y="8709"/>
                  <a:pt x="22801" y="8585"/>
                </a:cubicBezTo>
                <a:lnTo>
                  <a:pt x="22801" y="8585"/>
                </a:lnTo>
                <a:cubicBezTo>
                  <a:pt x="24218" y="11347"/>
                  <a:pt x="24634" y="14538"/>
                  <a:pt x="24515" y="17645"/>
                </a:cubicBezTo>
                <a:cubicBezTo>
                  <a:pt x="24497" y="18157"/>
                  <a:pt x="24093" y="18413"/>
                  <a:pt x="23697" y="18413"/>
                </a:cubicBezTo>
                <a:cubicBezTo>
                  <a:pt x="23301" y="18413"/>
                  <a:pt x="22914" y="18157"/>
                  <a:pt x="22932" y="17645"/>
                </a:cubicBezTo>
                <a:cubicBezTo>
                  <a:pt x="23051" y="14336"/>
                  <a:pt x="22622" y="10704"/>
                  <a:pt x="20586" y="7966"/>
                </a:cubicBezTo>
                <a:cubicBezTo>
                  <a:pt x="18940" y="5759"/>
                  <a:pt x="16480" y="4273"/>
                  <a:pt x="13746" y="4273"/>
                </a:cubicBezTo>
                <a:cubicBezTo>
                  <a:pt x="13692" y="4273"/>
                  <a:pt x="13639" y="4274"/>
                  <a:pt x="13585" y="4275"/>
                </a:cubicBezTo>
                <a:cubicBezTo>
                  <a:pt x="10323" y="4846"/>
                  <a:pt x="7835" y="7692"/>
                  <a:pt x="7835" y="11121"/>
                </a:cubicBezTo>
                <a:cubicBezTo>
                  <a:pt x="7835" y="11502"/>
                  <a:pt x="7858" y="11859"/>
                  <a:pt x="7918" y="12216"/>
                </a:cubicBezTo>
                <a:cubicBezTo>
                  <a:pt x="8477" y="12990"/>
                  <a:pt x="9204" y="13645"/>
                  <a:pt x="10037" y="14133"/>
                </a:cubicBezTo>
                <a:cubicBezTo>
                  <a:pt x="10085" y="14109"/>
                  <a:pt x="10121" y="14086"/>
                  <a:pt x="10168" y="14074"/>
                </a:cubicBezTo>
                <a:cubicBezTo>
                  <a:pt x="12252" y="13466"/>
                  <a:pt x="13061" y="11145"/>
                  <a:pt x="14145" y="9478"/>
                </a:cubicBezTo>
                <a:cubicBezTo>
                  <a:pt x="14311" y="9222"/>
                  <a:pt x="14552" y="9115"/>
                  <a:pt x="14793" y="9115"/>
                </a:cubicBezTo>
                <a:cubicBezTo>
                  <a:pt x="15345" y="9115"/>
                  <a:pt x="15892" y="9678"/>
                  <a:pt x="15502" y="10276"/>
                </a:cubicBezTo>
                <a:cubicBezTo>
                  <a:pt x="14431" y="11931"/>
                  <a:pt x="13585" y="13847"/>
                  <a:pt x="11990" y="14943"/>
                </a:cubicBezTo>
                <a:cubicBezTo>
                  <a:pt x="13234" y="15310"/>
                  <a:pt x="14672" y="15607"/>
                  <a:pt x="16047" y="15607"/>
                </a:cubicBezTo>
                <a:cubicBezTo>
                  <a:pt x="16857" y="15607"/>
                  <a:pt x="17645" y="15504"/>
                  <a:pt x="18360" y="15252"/>
                </a:cubicBezTo>
                <a:cubicBezTo>
                  <a:pt x="18457" y="15218"/>
                  <a:pt x="18548" y="15202"/>
                  <a:pt x="18633" y="15202"/>
                </a:cubicBezTo>
                <a:cubicBezTo>
                  <a:pt x="19394" y="15202"/>
                  <a:pt x="19644" y="16466"/>
                  <a:pt x="18776" y="16776"/>
                </a:cubicBezTo>
                <a:cubicBezTo>
                  <a:pt x="17923" y="17078"/>
                  <a:pt x="16941" y="17210"/>
                  <a:pt x="15922" y="17210"/>
                </a:cubicBezTo>
                <a:cubicBezTo>
                  <a:pt x="13884" y="17210"/>
                  <a:pt x="11696" y="16681"/>
                  <a:pt x="10085" y="15919"/>
                </a:cubicBezTo>
                <a:cubicBezTo>
                  <a:pt x="9061" y="15419"/>
                  <a:pt x="8120" y="14776"/>
                  <a:pt x="7346" y="13978"/>
                </a:cubicBezTo>
                <a:cubicBezTo>
                  <a:pt x="3894" y="14395"/>
                  <a:pt x="1227" y="17324"/>
                  <a:pt x="1227" y="20884"/>
                </a:cubicBezTo>
                <a:cubicBezTo>
                  <a:pt x="1227" y="22122"/>
                  <a:pt x="1548" y="23289"/>
                  <a:pt x="2120" y="24301"/>
                </a:cubicBezTo>
                <a:cubicBezTo>
                  <a:pt x="3477" y="23634"/>
                  <a:pt x="4965" y="23230"/>
                  <a:pt x="6501" y="23015"/>
                </a:cubicBezTo>
                <a:cubicBezTo>
                  <a:pt x="7828" y="22819"/>
                  <a:pt x="9318" y="22636"/>
                  <a:pt x="10798" y="22636"/>
                </a:cubicBezTo>
                <a:cubicBezTo>
                  <a:pt x="12466" y="22636"/>
                  <a:pt x="14120" y="22868"/>
                  <a:pt x="15514" y="23575"/>
                </a:cubicBezTo>
                <a:cubicBezTo>
                  <a:pt x="16301" y="23973"/>
                  <a:pt x="15825" y="25039"/>
                  <a:pt x="15094" y="25039"/>
                </a:cubicBezTo>
                <a:cubicBezTo>
                  <a:pt x="14974" y="25039"/>
                  <a:pt x="14846" y="25010"/>
                  <a:pt x="14716" y="24944"/>
                </a:cubicBezTo>
                <a:cubicBezTo>
                  <a:pt x="13677" y="24420"/>
                  <a:pt x="12556" y="24315"/>
                  <a:pt x="11414" y="24315"/>
                </a:cubicBezTo>
                <a:cubicBezTo>
                  <a:pt x="11182" y="24315"/>
                  <a:pt x="10949" y="24319"/>
                  <a:pt x="10716" y="24325"/>
                </a:cubicBezTo>
                <a:cubicBezTo>
                  <a:pt x="10132" y="24337"/>
                  <a:pt x="9537" y="24349"/>
                  <a:pt x="8942" y="24373"/>
                </a:cubicBezTo>
                <a:cubicBezTo>
                  <a:pt x="8751" y="25837"/>
                  <a:pt x="10894" y="27432"/>
                  <a:pt x="12014" y="28052"/>
                </a:cubicBezTo>
                <a:cubicBezTo>
                  <a:pt x="13240" y="28730"/>
                  <a:pt x="14573" y="28885"/>
                  <a:pt x="15943" y="29123"/>
                </a:cubicBezTo>
                <a:cubicBezTo>
                  <a:pt x="17991" y="29456"/>
                  <a:pt x="20074" y="30123"/>
                  <a:pt x="21134" y="32052"/>
                </a:cubicBezTo>
                <a:cubicBezTo>
                  <a:pt x="21471" y="32669"/>
                  <a:pt x="20922" y="33240"/>
                  <a:pt x="20389" y="33240"/>
                </a:cubicBezTo>
                <a:cubicBezTo>
                  <a:pt x="20151" y="33240"/>
                  <a:pt x="19916" y="33126"/>
                  <a:pt x="19765" y="32850"/>
                </a:cubicBezTo>
                <a:cubicBezTo>
                  <a:pt x="19050" y="31564"/>
                  <a:pt x="17824" y="31064"/>
                  <a:pt x="16455" y="30778"/>
                </a:cubicBezTo>
                <a:lnTo>
                  <a:pt x="16455" y="30778"/>
                </a:lnTo>
                <a:cubicBezTo>
                  <a:pt x="16562" y="32278"/>
                  <a:pt x="16633" y="33897"/>
                  <a:pt x="16086" y="35291"/>
                </a:cubicBezTo>
                <a:cubicBezTo>
                  <a:pt x="15574" y="36648"/>
                  <a:pt x="14419" y="37922"/>
                  <a:pt x="14383" y="39398"/>
                </a:cubicBezTo>
                <a:cubicBezTo>
                  <a:pt x="14365" y="39910"/>
                  <a:pt x="13960" y="40166"/>
                  <a:pt x="13564" y="40166"/>
                </a:cubicBezTo>
                <a:cubicBezTo>
                  <a:pt x="13169" y="40166"/>
                  <a:pt x="12782" y="39910"/>
                  <a:pt x="12799" y="39398"/>
                </a:cubicBezTo>
                <a:cubicBezTo>
                  <a:pt x="12835" y="37862"/>
                  <a:pt x="13692" y="36791"/>
                  <a:pt x="14312" y="35457"/>
                </a:cubicBezTo>
                <a:cubicBezTo>
                  <a:pt x="15050" y="33897"/>
                  <a:pt x="14978" y="32183"/>
                  <a:pt x="14847" y="30504"/>
                </a:cubicBezTo>
                <a:cubicBezTo>
                  <a:pt x="13681" y="30326"/>
                  <a:pt x="12526" y="30147"/>
                  <a:pt x="11597" y="29635"/>
                </a:cubicBezTo>
                <a:cubicBezTo>
                  <a:pt x="9716" y="28587"/>
                  <a:pt x="7346" y="26801"/>
                  <a:pt x="7370" y="24480"/>
                </a:cubicBezTo>
                <a:lnTo>
                  <a:pt x="7370" y="24480"/>
                </a:lnTo>
                <a:cubicBezTo>
                  <a:pt x="7049" y="24515"/>
                  <a:pt x="6739" y="24551"/>
                  <a:pt x="6418" y="24611"/>
                </a:cubicBezTo>
                <a:cubicBezTo>
                  <a:pt x="4691" y="24908"/>
                  <a:pt x="3048" y="25432"/>
                  <a:pt x="1643" y="26408"/>
                </a:cubicBezTo>
                <a:cubicBezTo>
                  <a:pt x="619" y="27623"/>
                  <a:pt x="0" y="29183"/>
                  <a:pt x="0" y="30897"/>
                </a:cubicBezTo>
                <a:cubicBezTo>
                  <a:pt x="0" y="33386"/>
                  <a:pt x="1310" y="35576"/>
                  <a:pt x="3274" y="36803"/>
                </a:cubicBezTo>
                <a:cubicBezTo>
                  <a:pt x="4727" y="35160"/>
                  <a:pt x="6811" y="33897"/>
                  <a:pt x="8597" y="33278"/>
                </a:cubicBezTo>
                <a:cubicBezTo>
                  <a:pt x="8691" y="33246"/>
                  <a:pt x="8779" y="33231"/>
                  <a:pt x="8862" y="33231"/>
                </a:cubicBezTo>
                <a:cubicBezTo>
                  <a:pt x="9627" y="33231"/>
                  <a:pt x="9873" y="34502"/>
                  <a:pt x="9013" y="34802"/>
                </a:cubicBezTo>
                <a:cubicBezTo>
                  <a:pt x="7251" y="35421"/>
                  <a:pt x="4882" y="36945"/>
                  <a:pt x="3715" y="38827"/>
                </a:cubicBezTo>
                <a:cubicBezTo>
                  <a:pt x="3560" y="39386"/>
                  <a:pt x="3489" y="39982"/>
                  <a:pt x="3489" y="40601"/>
                </a:cubicBezTo>
                <a:cubicBezTo>
                  <a:pt x="3489" y="42196"/>
                  <a:pt x="4025" y="43672"/>
                  <a:pt x="4929" y="44851"/>
                </a:cubicBezTo>
                <a:cubicBezTo>
                  <a:pt x="6809" y="45788"/>
                  <a:pt x="8851" y="46359"/>
                  <a:pt x="10868" y="46359"/>
                </a:cubicBezTo>
                <a:cubicBezTo>
                  <a:pt x="12900" y="46359"/>
                  <a:pt x="14906" y="45779"/>
                  <a:pt x="16693" y="44411"/>
                </a:cubicBezTo>
                <a:cubicBezTo>
                  <a:pt x="16836" y="44301"/>
                  <a:pt x="16979" y="44254"/>
                  <a:pt x="17113" y="44254"/>
                </a:cubicBezTo>
                <a:cubicBezTo>
                  <a:pt x="17731" y="44254"/>
                  <a:pt x="18147" y="45271"/>
                  <a:pt x="17491" y="45780"/>
                </a:cubicBezTo>
                <a:cubicBezTo>
                  <a:pt x="15507" y="47298"/>
                  <a:pt x="13240" y="47947"/>
                  <a:pt x="10931" y="47947"/>
                </a:cubicBezTo>
                <a:cubicBezTo>
                  <a:pt x="10523" y="47947"/>
                  <a:pt x="10113" y="47927"/>
                  <a:pt x="9704" y="47887"/>
                </a:cubicBezTo>
                <a:cubicBezTo>
                  <a:pt x="9609" y="48352"/>
                  <a:pt x="9549" y="48840"/>
                  <a:pt x="9549" y="49340"/>
                </a:cubicBezTo>
                <a:cubicBezTo>
                  <a:pt x="9549" y="53186"/>
                  <a:pt x="12668" y="56305"/>
                  <a:pt x="16514" y="56305"/>
                </a:cubicBezTo>
                <a:cubicBezTo>
                  <a:pt x="16990" y="56305"/>
                  <a:pt x="17455" y="56245"/>
                  <a:pt x="17895" y="56162"/>
                </a:cubicBezTo>
                <a:cubicBezTo>
                  <a:pt x="18145" y="53352"/>
                  <a:pt x="19443" y="50709"/>
                  <a:pt x="21717" y="48852"/>
                </a:cubicBezTo>
                <a:cubicBezTo>
                  <a:pt x="21881" y="48715"/>
                  <a:pt x="22061" y="48658"/>
                  <a:pt x="22236" y="48658"/>
                </a:cubicBezTo>
                <a:cubicBezTo>
                  <a:pt x="22884" y="48658"/>
                  <a:pt x="23456" y="49455"/>
                  <a:pt x="22836" y="49971"/>
                </a:cubicBezTo>
                <a:cubicBezTo>
                  <a:pt x="21253" y="51269"/>
                  <a:pt x="20181" y="52971"/>
                  <a:pt x="19705" y="54864"/>
                </a:cubicBezTo>
                <a:cubicBezTo>
                  <a:pt x="20658" y="54663"/>
                  <a:pt x="21636" y="54539"/>
                  <a:pt x="22606" y="54539"/>
                </a:cubicBezTo>
                <a:cubicBezTo>
                  <a:pt x="22958" y="54539"/>
                  <a:pt x="23309" y="54556"/>
                  <a:pt x="23658" y="54591"/>
                </a:cubicBezTo>
                <a:cubicBezTo>
                  <a:pt x="24973" y="54726"/>
                  <a:pt x="26489" y="55383"/>
                  <a:pt x="27829" y="55383"/>
                </a:cubicBezTo>
                <a:cubicBezTo>
                  <a:pt x="28018" y="55383"/>
                  <a:pt x="28204" y="55370"/>
                  <a:pt x="28385" y="55341"/>
                </a:cubicBezTo>
                <a:cubicBezTo>
                  <a:pt x="28433" y="55333"/>
                  <a:pt x="28480" y="55330"/>
                  <a:pt x="28525" y="55330"/>
                </a:cubicBezTo>
                <a:cubicBezTo>
                  <a:pt x="29423" y="55330"/>
                  <a:pt x="29765" y="56718"/>
                  <a:pt x="28801" y="56877"/>
                </a:cubicBezTo>
                <a:cubicBezTo>
                  <a:pt x="28559" y="56915"/>
                  <a:pt x="28324" y="56932"/>
                  <a:pt x="28093" y="56932"/>
                </a:cubicBezTo>
                <a:cubicBezTo>
                  <a:pt x="26976" y="56932"/>
                  <a:pt x="25970" y="56538"/>
                  <a:pt x="24825" y="56341"/>
                </a:cubicBezTo>
                <a:cubicBezTo>
                  <a:pt x="24085" y="56211"/>
                  <a:pt x="23348" y="56147"/>
                  <a:pt x="22611" y="56147"/>
                </a:cubicBezTo>
                <a:cubicBezTo>
                  <a:pt x="21651" y="56147"/>
                  <a:pt x="20692" y="56256"/>
                  <a:pt x="19729" y="56472"/>
                </a:cubicBezTo>
                <a:cubicBezTo>
                  <a:pt x="19673" y="56486"/>
                  <a:pt x="19613" y="56491"/>
                  <a:pt x="19556" y="56491"/>
                </a:cubicBezTo>
                <a:cubicBezTo>
                  <a:pt x="19516" y="56491"/>
                  <a:pt x="19478" y="56489"/>
                  <a:pt x="19443" y="56484"/>
                </a:cubicBezTo>
                <a:cubicBezTo>
                  <a:pt x="19407" y="56912"/>
                  <a:pt x="19407" y="57365"/>
                  <a:pt x="19443" y="57805"/>
                </a:cubicBezTo>
                <a:cubicBezTo>
                  <a:pt x="20669" y="59758"/>
                  <a:pt x="22836" y="61056"/>
                  <a:pt x="25325" y="61056"/>
                </a:cubicBezTo>
                <a:cubicBezTo>
                  <a:pt x="29159" y="61056"/>
                  <a:pt x="32278" y="57936"/>
                  <a:pt x="32278" y="54090"/>
                </a:cubicBezTo>
                <a:lnTo>
                  <a:pt x="32278" y="32897"/>
                </a:lnTo>
                <a:cubicBezTo>
                  <a:pt x="29397" y="36969"/>
                  <a:pt x="28801" y="42208"/>
                  <a:pt x="28849" y="47173"/>
                </a:cubicBezTo>
                <a:cubicBezTo>
                  <a:pt x="28855" y="47685"/>
                  <a:pt x="28462" y="47941"/>
                  <a:pt x="28066" y="47941"/>
                </a:cubicBezTo>
                <a:cubicBezTo>
                  <a:pt x="27670" y="47941"/>
                  <a:pt x="27271" y="47685"/>
                  <a:pt x="27266" y="47173"/>
                </a:cubicBezTo>
                <a:cubicBezTo>
                  <a:pt x="27230" y="43303"/>
                  <a:pt x="27599" y="39303"/>
                  <a:pt x="28992" y="35731"/>
                </a:cubicBezTo>
                <a:cubicBezTo>
                  <a:pt x="27813" y="35541"/>
                  <a:pt x="26670" y="35029"/>
                  <a:pt x="25837" y="34148"/>
                </a:cubicBezTo>
                <a:cubicBezTo>
                  <a:pt x="25301" y="33600"/>
                  <a:pt x="24884" y="33005"/>
                  <a:pt x="24587" y="32290"/>
                </a:cubicBezTo>
                <a:cubicBezTo>
                  <a:pt x="24337" y="31695"/>
                  <a:pt x="24301" y="30385"/>
                  <a:pt x="23503" y="30207"/>
                </a:cubicBezTo>
                <a:cubicBezTo>
                  <a:pt x="22568" y="30006"/>
                  <a:pt x="22882" y="28662"/>
                  <a:pt x="23733" y="28662"/>
                </a:cubicBezTo>
                <a:cubicBezTo>
                  <a:pt x="23793" y="28662"/>
                  <a:pt x="23855" y="28669"/>
                  <a:pt x="23920" y="28683"/>
                </a:cubicBezTo>
                <a:cubicBezTo>
                  <a:pt x="25611" y="29052"/>
                  <a:pt x="25444" y="30552"/>
                  <a:pt x="26087" y="31802"/>
                </a:cubicBezTo>
                <a:cubicBezTo>
                  <a:pt x="26813" y="33207"/>
                  <a:pt x="28075" y="34112"/>
                  <a:pt x="29659" y="34219"/>
                </a:cubicBezTo>
                <a:cubicBezTo>
                  <a:pt x="30337" y="32850"/>
                  <a:pt x="31195" y="31552"/>
                  <a:pt x="32278" y="30385"/>
                </a:cubicBezTo>
                <a:lnTo>
                  <a:pt x="32278" y="20003"/>
                </a:lnTo>
                <a:cubicBezTo>
                  <a:pt x="30861" y="22837"/>
                  <a:pt x="28659" y="25254"/>
                  <a:pt x="25861" y="26909"/>
                </a:cubicBezTo>
                <a:cubicBezTo>
                  <a:pt x="25723" y="26990"/>
                  <a:pt x="25588" y="27026"/>
                  <a:pt x="25461" y="27026"/>
                </a:cubicBezTo>
                <a:cubicBezTo>
                  <a:pt x="24772" y="27026"/>
                  <a:pt x="24319" y="25981"/>
                  <a:pt x="25063" y="25539"/>
                </a:cubicBezTo>
                <a:cubicBezTo>
                  <a:pt x="26718" y="24563"/>
                  <a:pt x="28147" y="23277"/>
                  <a:pt x="29301" y="21789"/>
                </a:cubicBezTo>
                <a:lnTo>
                  <a:pt x="29301" y="21789"/>
                </a:lnTo>
                <a:cubicBezTo>
                  <a:pt x="28195" y="22328"/>
                  <a:pt x="26963" y="22626"/>
                  <a:pt x="25696" y="22626"/>
                </a:cubicBezTo>
                <a:cubicBezTo>
                  <a:pt x="25395" y="22626"/>
                  <a:pt x="25092" y="22609"/>
                  <a:pt x="24789" y="22575"/>
                </a:cubicBezTo>
                <a:cubicBezTo>
                  <a:pt x="23825" y="22460"/>
                  <a:pt x="23779" y="20985"/>
                  <a:pt x="24683" y="20985"/>
                </a:cubicBezTo>
                <a:cubicBezTo>
                  <a:pt x="24717" y="20985"/>
                  <a:pt x="24752" y="20987"/>
                  <a:pt x="24789" y="20991"/>
                </a:cubicBezTo>
                <a:cubicBezTo>
                  <a:pt x="25069" y="21023"/>
                  <a:pt x="25348" y="21039"/>
                  <a:pt x="25626" y="21039"/>
                </a:cubicBezTo>
                <a:cubicBezTo>
                  <a:pt x="27846" y="21039"/>
                  <a:pt x="29930" y="20030"/>
                  <a:pt x="31242" y="18146"/>
                </a:cubicBezTo>
                <a:cubicBezTo>
                  <a:pt x="31314" y="18050"/>
                  <a:pt x="31397" y="17967"/>
                  <a:pt x="31480" y="17907"/>
                </a:cubicBezTo>
                <a:cubicBezTo>
                  <a:pt x="31849" y="16955"/>
                  <a:pt x="32111" y="15967"/>
                  <a:pt x="32278" y="14943"/>
                </a:cubicBezTo>
                <a:lnTo>
                  <a:pt x="32278" y="6966"/>
                </a:lnTo>
                <a:cubicBezTo>
                  <a:pt x="32278" y="3120"/>
                  <a:pt x="29159" y="0"/>
                  <a:pt x="25313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977;p26">
            <a:extLst>
              <a:ext uri="{FF2B5EF4-FFF2-40B4-BE49-F238E27FC236}">
                <a16:creationId xmlns="" xmlns:a16="http://schemas.microsoft.com/office/drawing/2014/main" id="{F9CB6A87-DDA8-42C1-B59A-BB72600917FA}"/>
              </a:ext>
            </a:extLst>
          </p:cNvPr>
          <p:cNvSpPr/>
          <p:nvPr/>
        </p:nvSpPr>
        <p:spPr>
          <a:xfrm>
            <a:off x="4355976" y="1706457"/>
            <a:ext cx="910671" cy="1722543"/>
          </a:xfrm>
          <a:custGeom>
            <a:avLst/>
            <a:gdLst/>
            <a:ahLst/>
            <a:cxnLst/>
            <a:rect l="l" t="t" r="r" b="b"/>
            <a:pathLst>
              <a:path w="32279" h="61056" extrusionOk="0">
                <a:moveTo>
                  <a:pt x="6966" y="0"/>
                </a:moveTo>
                <a:cubicBezTo>
                  <a:pt x="3120" y="0"/>
                  <a:pt x="1" y="3120"/>
                  <a:pt x="1" y="6966"/>
                </a:cubicBezTo>
                <a:lnTo>
                  <a:pt x="1" y="27337"/>
                </a:lnTo>
                <a:cubicBezTo>
                  <a:pt x="2733" y="24854"/>
                  <a:pt x="6276" y="23483"/>
                  <a:pt x="9948" y="23483"/>
                </a:cubicBezTo>
                <a:cubicBezTo>
                  <a:pt x="11540" y="23483"/>
                  <a:pt x="13156" y="23741"/>
                  <a:pt x="14740" y="24277"/>
                </a:cubicBezTo>
                <a:cubicBezTo>
                  <a:pt x="15603" y="24568"/>
                  <a:pt x="15352" y="25846"/>
                  <a:pt x="14573" y="25846"/>
                </a:cubicBezTo>
                <a:cubicBezTo>
                  <a:pt x="14491" y="25846"/>
                  <a:pt x="14404" y="25832"/>
                  <a:pt x="14312" y="25801"/>
                </a:cubicBezTo>
                <a:cubicBezTo>
                  <a:pt x="12865" y="25313"/>
                  <a:pt x="11387" y="25075"/>
                  <a:pt x="9932" y="25075"/>
                </a:cubicBezTo>
                <a:cubicBezTo>
                  <a:pt x="8513" y="25075"/>
                  <a:pt x="7115" y="25301"/>
                  <a:pt x="5787" y="25742"/>
                </a:cubicBezTo>
                <a:cubicBezTo>
                  <a:pt x="6644" y="28504"/>
                  <a:pt x="9585" y="29623"/>
                  <a:pt x="11990" y="30826"/>
                </a:cubicBezTo>
                <a:cubicBezTo>
                  <a:pt x="13955" y="31826"/>
                  <a:pt x="15860" y="33255"/>
                  <a:pt x="15764" y="35683"/>
                </a:cubicBezTo>
                <a:cubicBezTo>
                  <a:pt x="15747" y="36189"/>
                  <a:pt x="15342" y="36442"/>
                  <a:pt x="14946" y="36442"/>
                </a:cubicBezTo>
                <a:cubicBezTo>
                  <a:pt x="14550" y="36442"/>
                  <a:pt x="14163" y="36189"/>
                  <a:pt x="14181" y="35683"/>
                </a:cubicBezTo>
                <a:cubicBezTo>
                  <a:pt x="14288" y="32957"/>
                  <a:pt x="10692" y="31969"/>
                  <a:pt x="8513" y="30849"/>
                </a:cubicBezTo>
                <a:cubicBezTo>
                  <a:pt x="7954" y="32504"/>
                  <a:pt x="7847" y="34171"/>
                  <a:pt x="8252" y="35874"/>
                </a:cubicBezTo>
                <a:cubicBezTo>
                  <a:pt x="8395" y="36469"/>
                  <a:pt x="7900" y="36861"/>
                  <a:pt x="7431" y="36861"/>
                </a:cubicBezTo>
                <a:cubicBezTo>
                  <a:pt x="7121" y="36861"/>
                  <a:pt x="6822" y="36689"/>
                  <a:pt x="6728" y="36291"/>
                </a:cubicBezTo>
                <a:cubicBezTo>
                  <a:pt x="6251" y="34302"/>
                  <a:pt x="6335" y="32278"/>
                  <a:pt x="7013" y="30338"/>
                </a:cubicBezTo>
                <a:cubicBezTo>
                  <a:pt x="7061" y="30218"/>
                  <a:pt x="7132" y="30111"/>
                  <a:pt x="7204" y="30028"/>
                </a:cubicBezTo>
                <a:cubicBezTo>
                  <a:pt x="5894" y="29075"/>
                  <a:pt x="4811" y="27885"/>
                  <a:pt x="4299" y="26325"/>
                </a:cubicBezTo>
                <a:cubicBezTo>
                  <a:pt x="2691" y="27087"/>
                  <a:pt x="1227" y="28182"/>
                  <a:pt x="1" y="29576"/>
                </a:cubicBezTo>
                <a:lnTo>
                  <a:pt x="1" y="35052"/>
                </a:lnTo>
                <a:cubicBezTo>
                  <a:pt x="1807" y="39255"/>
                  <a:pt x="6010" y="42084"/>
                  <a:pt x="10784" y="42084"/>
                </a:cubicBezTo>
                <a:cubicBezTo>
                  <a:pt x="10920" y="42084"/>
                  <a:pt x="11056" y="42082"/>
                  <a:pt x="11192" y="42077"/>
                </a:cubicBezTo>
                <a:cubicBezTo>
                  <a:pt x="11200" y="42077"/>
                  <a:pt x="11208" y="42077"/>
                  <a:pt x="11215" y="42077"/>
                </a:cubicBezTo>
                <a:cubicBezTo>
                  <a:pt x="12216" y="42077"/>
                  <a:pt x="12197" y="43637"/>
                  <a:pt x="11192" y="43661"/>
                </a:cubicBezTo>
                <a:cubicBezTo>
                  <a:pt x="11036" y="43666"/>
                  <a:pt x="10880" y="43669"/>
                  <a:pt x="10724" y="43669"/>
                </a:cubicBezTo>
                <a:cubicBezTo>
                  <a:pt x="8826" y="43669"/>
                  <a:pt x="7035" y="43269"/>
                  <a:pt x="5406" y="42553"/>
                </a:cubicBezTo>
                <a:lnTo>
                  <a:pt x="5406" y="42553"/>
                </a:lnTo>
                <a:cubicBezTo>
                  <a:pt x="5477" y="44184"/>
                  <a:pt x="5108" y="45744"/>
                  <a:pt x="4239" y="47185"/>
                </a:cubicBezTo>
                <a:cubicBezTo>
                  <a:pt x="4079" y="47450"/>
                  <a:pt x="3841" y="47560"/>
                  <a:pt x="3602" y="47560"/>
                </a:cubicBezTo>
                <a:cubicBezTo>
                  <a:pt x="3057" y="47560"/>
                  <a:pt x="2509" y="46988"/>
                  <a:pt x="2882" y="46375"/>
                </a:cubicBezTo>
                <a:cubicBezTo>
                  <a:pt x="3668" y="45089"/>
                  <a:pt x="4013" y="43613"/>
                  <a:pt x="3799" y="42101"/>
                </a:cubicBezTo>
                <a:cubicBezTo>
                  <a:pt x="3775" y="41970"/>
                  <a:pt x="3799" y="41839"/>
                  <a:pt x="3822" y="41732"/>
                </a:cubicBezTo>
                <a:cubicBezTo>
                  <a:pt x="2334" y="40815"/>
                  <a:pt x="1036" y="39601"/>
                  <a:pt x="1" y="38172"/>
                </a:cubicBezTo>
                <a:lnTo>
                  <a:pt x="1" y="54090"/>
                </a:lnTo>
                <a:cubicBezTo>
                  <a:pt x="1" y="57936"/>
                  <a:pt x="3120" y="61056"/>
                  <a:pt x="6966" y="61056"/>
                </a:cubicBezTo>
                <a:cubicBezTo>
                  <a:pt x="9597" y="61056"/>
                  <a:pt x="11895" y="59579"/>
                  <a:pt x="13074" y="57424"/>
                </a:cubicBezTo>
                <a:cubicBezTo>
                  <a:pt x="10097" y="56424"/>
                  <a:pt x="7251" y="53995"/>
                  <a:pt x="6787" y="51054"/>
                </a:cubicBezTo>
                <a:cubicBezTo>
                  <a:pt x="6687" y="50454"/>
                  <a:pt x="7201" y="50059"/>
                  <a:pt x="7661" y="50059"/>
                </a:cubicBezTo>
                <a:cubicBezTo>
                  <a:pt x="7967" y="50059"/>
                  <a:pt x="8249" y="50233"/>
                  <a:pt x="8311" y="50638"/>
                </a:cubicBezTo>
                <a:cubicBezTo>
                  <a:pt x="8752" y="53412"/>
                  <a:pt x="11859" y="55686"/>
                  <a:pt x="14693" y="56222"/>
                </a:cubicBezTo>
                <a:cubicBezTo>
                  <a:pt x="15050" y="56269"/>
                  <a:pt x="15407" y="56305"/>
                  <a:pt x="15764" y="56305"/>
                </a:cubicBezTo>
                <a:cubicBezTo>
                  <a:pt x="19610" y="56305"/>
                  <a:pt x="22730" y="53186"/>
                  <a:pt x="22730" y="49340"/>
                </a:cubicBezTo>
                <a:cubicBezTo>
                  <a:pt x="22730" y="49197"/>
                  <a:pt x="22730" y="49042"/>
                  <a:pt x="22718" y="48899"/>
                </a:cubicBezTo>
                <a:cubicBezTo>
                  <a:pt x="21860" y="48721"/>
                  <a:pt x="21075" y="48399"/>
                  <a:pt x="20360" y="47947"/>
                </a:cubicBezTo>
                <a:cubicBezTo>
                  <a:pt x="18931" y="50388"/>
                  <a:pt x="16276" y="51459"/>
                  <a:pt x="13419" y="51578"/>
                </a:cubicBezTo>
                <a:cubicBezTo>
                  <a:pt x="13407" y="51579"/>
                  <a:pt x="13396" y="51579"/>
                  <a:pt x="13385" y="51579"/>
                </a:cubicBezTo>
                <a:cubicBezTo>
                  <a:pt x="12395" y="51579"/>
                  <a:pt x="12406" y="50030"/>
                  <a:pt x="13419" y="49995"/>
                </a:cubicBezTo>
                <a:cubicBezTo>
                  <a:pt x="15681" y="49899"/>
                  <a:pt x="18050" y="49102"/>
                  <a:pt x="19110" y="46982"/>
                </a:cubicBezTo>
                <a:cubicBezTo>
                  <a:pt x="17967" y="45923"/>
                  <a:pt x="17050" y="44542"/>
                  <a:pt x="16395" y="43077"/>
                </a:cubicBezTo>
                <a:cubicBezTo>
                  <a:pt x="16117" y="42447"/>
                  <a:pt x="16671" y="41868"/>
                  <a:pt x="17179" y="41868"/>
                </a:cubicBezTo>
                <a:cubicBezTo>
                  <a:pt x="17411" y="41868"/>
                  <a:pt x="17634" y="41989"/>
                  <a:pt x="17765" y="42279"/>
                </a:cubicBezTo>
                <a:cubicBezTo>
                  <a:pt x="18848" y="44732"/>
                  <a:pt x="20658" y="47006"/>
                  <a:pt x="23337" y="47399"/>
                </a:cubicBezTo>
                <a:cubicBezTo>
                  <a:pt x="26468" y="46709"/>
                  <a:pt x="28802" y="43934"/>
                  <a:pt x="28802" y="40601"/>
                </a:cubicBezTo>
                <a:cubicBezTo>
                  <a:pt x="28802" y="39422"/>
                  <a:pt x="28504" y="38315"/>
                  <a:pt x="27992" y="37338"/>
                </a:cubicBezTo>
                <a:cubicBezTo>
                  <a:pt x="27992" y="37326"/>
                  <a:pt x="28004" y="37326"/>
                  <a:pt x="28004" y="37326"/>
                </a:cubicBezTo>
                <a:cubicBezTo>
                  <a:pt x="27040" y="36148"/>
                  <a:pt x="25242" y="35231"/>
                  <a:pt x="24111" y="35171"/>
                </a:cubicBezTo>
                <a:cubicBezTo>
                  <a:pt x="23114" y="35125"/>
                  <a:pt x="23087" y="33587"/>
                  <a:pt x="24066" y="33587"/>
                </a:cubicBezTo>
                <a:cubicBezTo>
                  <a:pt x="24081" y="33587"/>
                  <a:pt x="24095" y="33587"/>
                  <a:pt x="24111" y="33588"/>
                </a:cubicBezTo>
                <a:cubicBezTo>
                  <a:pt x="25730" y="33671"/>
                  <a:pt x="27063" y="34469"/>
                  <a:pt x="28278" y="35505"/>
                </a:cubicBezTo>
                <a:cubicBezTo>
                  <a:pt x="28647" y="35838"/>
                  <a:pt x="29028" y="36195"/>
                  <a:pt x="29349" y="36576"/>
                </a:cubicBezTo>
                <a:cubicBezTo>
                  <a:pt x="31123" y="35314"/>
                  <a:pt x="32278" y="33243"/>
                  <a:pt x="32278" y="30897"/>
                </a:cubicBezTo>
                <a:cubicBezTo>
                  <a:pt x="32278" y="29040"/>
                  <a:pt x="31552" y="27349"/>
                  <a:pt x="30361" y="26099"/>
                </a:cubicBezTo>
                <a:cubicBezTo>
                  <a:pt x="27936" y="28709"/>
                  <a:pt x="24378" y="30187"/>
                  <a:pt x="20667" y="30187"/>
                </a:cubicBezTo>
                <a:cubicBezTo>
                  <a:pt x="20316" y="30187"/>
                  <a:pt x="19963" y="30174"/>
                  <a:pt x="19610" y="30147"/>
                </a:cubicBezTo>
                <a:cubicBezTo>
                  <a:pt x="18620" y="30077"/>
                  <a:pt x="18587" y="28561"/>
                  <a:pt x="19544" y="28561"/>
                </a:cubicBezTo>
                <a:cubicBezTo>
                  <a:pt x="19565" y="28561"/>
                  <a:pt x="19588" y="28562"/>
                  <a:pt x="19610" y="28563"/>
                </a:cubicBezTo>
                <a:cubicBezTo>
                  <a:pt x="19934" y="28587"/>
                  <a:pt x="20257" y="28599"/>
                  <a:pt x="20578" y="28599"/>
                </a:cubicBezTo>
                <a:cubicBezTo>
                  <a:pt x="22173" y="28599"/>
                  <a:pt x="23732" y="28307"/>
                  <a:pt x="25158" y="27742"/>
                </a:cubicBezTo>
                <a:cubicBezTo>
                  <a:pt x="23825" y="26885"/>
                  <a:pt x="22968" y="25575"/>
                  <a:pt x="22039" y="24206"/>
                </a:cubicBezTo>
                <a:cubicBezTo>
                  <a:pt x="20551" y="22027"/>
                  <a:pt x="18515" y="20658"/>
                  <a:pt x="15812" y="20622"/>
                </a:cubicBezTo>
                <a:cubicBezTo>
                  <a:pt x="14792" y="20610"/>
                  <a:pt x="14788" y="19038"/>
                  <a:pt x="15801" y="19038"/>
                </a:cubicBezTo>
                <a:cubicBezTo>
                  <a:pt x="15804" y="19038"/>
                  <a:pt x="15808" y="19038"/>
                  <a:pt x="15812" y="19039"/>
                </a:cubicBezTo>
                <a:cubicBezTo>
                  <a:pt x="17908" y="19074"/>
                  <a:pt x="20063" y="19777"/>
                  <a:pt x="21622" y="21241"/>
                </a:cubicBezTo>
                <a:cubicBezTo>
                  <a:pt x="23396" y="22920"/>
                  <a:pt x="24289" y="25873"/>
                  <a:pt x="26694" y="26778"/>
                </a:cubicBezTo>
                <a:cubicBezTo>
                  <a:pt x="26766" y="26813"/>
                  <a:pt x="26837" y="26849"/>
                  <a:pt x="26897" y="26897"/>
                </a:cubicBezTo>
                <a:cubicBezTo>
                  <a:pt x="28552" y="25897"/>
                  <a:pt x="29921" y="24468"/>
                  <a:pt x="30826" y="22682"/>
                </a:cubicBezTo>
                <a:cubicBezTo>
                  <a:pt x="30981" y="22110"/>
                  <a:pt x="31064" y="21515"/>
                  <a:pt x="31064" y="20884"/>
                </a:cubicBezTo>
                <a:cubicBezTo>
                  <a:pt x="31064" y="17907"/>
                  <a:pt x="29183" y="15371"/>
                  <a:pt x="26551" y="14371"/>
                </a:cubicBezTo>
                <a:cubicBezTo>
                  <a:pt x="25945" y="14307"/>
                  <a:pt x="25312" y="14233"/>
                  <a:pt x="24685" y="14233"/>
                </a:cubicBezTo>
                <a:cubicBezTo>
                  <a:pt x="24143" y="14233"/>
                  <a:pt x="23607" y="14289"/>
                  <a:pt x="23099" y="14455"/>
                </a:cubicBezTo>
                <a:cubicBezTo>
                  <a:pt x="22194" y="14752"/>
                  <a:pt x="21396" y="15205"/>
                  <a:pt x="20575" y="15693"/>
                </a:cubicBezTo>
                <a:cubicBezTo>
                  <a:pt x="20439" y="15775"/>
                  <a:pt x="20305" y="15810"/>
                  <a:pt x="20179" y="15810"/>
                </a:cubicBezTo>
                <a:cubicBezTo>
                  <a:pt x="19497" y="15810"/>
                  <a:pt x="19043" y="14766"/>
                  <a:pt x="19777" y="14324"/>
                </a:cubicBezTo>
                <a:cubicBezTo>
                  <a:pt x="20789" y="13716"/>
                  <a:pt x="21920" y="13014"/>
                  <a:pt x="23099" y="12823"/>
                </a:cubicBezTo>
                <a:cubicBezTo>
                  <a:pt x="23492" y="12752"/>
                  <a:pt x="23884" y="12716"/>
                  <a:pt x="24265" y="12704"/>
                </a:cubicBezTo>
                <a:cubicBezTo>
                  <a:pt x="24385" y="12192"/>
                  <a:pt x="24456" y="11669"/>
                  <a:pt x="24456" y="11121"/>
                </a:cubicBezTo>
                <a:cubicBezTo>
                  <a:pt x="24456" y="7287"/>
                  <a:pt x="21337" y="4168"/>
                  <a:pt x="17491" y="4168"/>
                </a:cubicBezTo>
                <a:cubicBezTo>
                  <a:pt x="16467" y="4168"/>
                  <a:pt x="15502" y="4382"/>
                  <a:pt x="14633" y="4787"/>
                </a:cubicBezTo>
                <a:cubicBezTo>
                  <a:pt x="14598" y="6811"/>
                  <a:pt x="13752" y="8763"/>
                  <a:pt x="12228" y="10276"/>
                </a:cubicBezTo>
                <a:cubicBezTo>
                  <a:pt x="10907" y="11573"/>
                  <a:pt x="9514" y="12812"/>
                  <a:pt x="8156" y="14074"/>
                </a:cubicBezTo>
                <a:cubicBezTo>
                  <a:pt x="7490" y="14681"/>
                  <a:pt x="6644" y="15324"/>
                  <a:pt x="6251" y="16157"/>
                </a:cubicBezTo>
                <a:cubicBezTo>
                  <a:pt x="5846" y="17003"/>
                  <a:pt x="5751" y="17884"/>
                  <a:pt x="5680" y="18812"/>
                </a:cubicBezTo>
                <a:cubicBezTo>
                  <a:pt x="5644" y="19320"/>
                  <a:pt x="5228" y="19576"/>
                  <a:pt x="4831" y="19576"/>
                </a:cubicBezTo>
                <a:cubicBezTo>
                  <a:pt x="4436" y="19576"/>
                  <a:pt x="4061" y="19323"/>
                  <a:pt x="4096" y="18812"/>
                </a:cubicBezTo>
                <a:cubicBezTo>
                  <a:pt x="4203" y="17312"/>
                  <a:pt x="4430" y="15907"/>
                  <a:pt x="5358" y="14657"/>
                </a:cubicBezTo>
                <a:cubicBezTo>
                  <a:pt x="6335" y="13335"/>
                  <a:pt x="7763" y="12276"/>
                  <a:pt x="8966" y="11169"/>
                </a:cubicBezTo>
                <a:cubicBezTo>
                  <a:pt x="9406" y="10764"/>
                  <a:pt x="9883" y="10347"/>
                  <a:pt x="10359" y="9918"/>
                </a:cubicBezTo>
                <a:cubicBezTo>
                  <a:pt x="9611" y="9684"/>
                  <a:pt x="8806" y="9482"/>
                  <a:pt x="8055" y="9482"/>
                </a:cubicBezTo>
                <a:cubicBezTo>
                  <a:pt x="7167" y="9482"/>
                  <a:pt x="6354" y="9764"/>
                  <a:pt x="5799" y="10609"/>
                </a:cubicBezTo>
                <a:cubicBezTo>
                  <a:pt x="5629" y="10869"/>
                  <a:pt x="5385" y="10977"/>
                  <a:pt x="5143" y="10977"/>
                </a:cubicBezTo>
                <a:cubicBezTo>
                  <a:pt x="4586" y="10977"/>
                  <a:pt x="4040" y="10408"/>
                  <a:pt x="4430" y="9811"/>
                </a:cubicBezTo>
                <a:cubicBezTo>
                  <a:pt x="5353" y="8413"/>
                  <a:pt x="6623" y="7951"/>
                  <a:pt x="7996" y="7951"/>
                </a:cubicBezTo>
                <a:cubicBezTo>
                  <a:pt x="9171" y="7951"/>
                  <a:pt x="10422" y="8289"/>
                  <a:pt x="11597" y="8668"/>
                </a:cubicBezTo>
                <a:cubicBezTo>
                  <a:pt x="11978" y="8216"/>
                  <a:pt x="12312" y="7728"/>
                  <a:pt x="12538" y="7192"/>
                </a:cubicBezTo>
                <a:cubicBezTo>
                  <a:pt x="13085" y="5930"/>
                  <a:pt x="13181" y="4620"/>
                  <a:pt x="12883" y="3310"/>
                </a:cubicBezTo>
                <a:cubicBezTo>
                  <a:pt x="11657" y="1334"/>
                  <a:pt x="9466" y="0"/>
                  <a:pt x="6966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978;p26">
            <a:extLst>
              <a:ext uri="{FF2B5EF4-FFF2-40B4-BE49-F238E27FC236}">
                <a16:creationId xmlns="" xmlns:a16="http://schemas.microsoft.com/office/drawing/2014/main" id="{9C6CCE03-69E6-4504-A2CF-9E7AD46C2AC5}"/>
              </a:ext>
            </a:extLst>
          </p:cNvPr>
          <p:cNvSpPr/>
          <p:nvPr/>
        </p:nvSpPr>
        <p:spPr>
          <a:xfrm>
            <a:off x="4764556" y="1580211"/>
            <a:ext cx="451823" cy="874023"/>
          </a:xfrm>
          <a:custGeom>
            <a:avLst/>
            <a:gdLst/>
            <a:ahLst/>
            <a:cxnLst/>
            <a:rect l="l" t="t" r="r" b="b"/>
            <a:pathLst>
              <a:path w="16015" h="30980" extrusionOk="0">
                <a:moveTo>
                  <a:pt x="10556" y="5014"/>
                </a:moveTo>
                <a:lnTo>
                  <a:pt x="7418" y="14093"/>
                </a:lnTo>
                <a:cubicBezTo>
                  <a:pt x="7287" y="14474"/>
                  <a:pt x="7621" y="14867"/>
                  <a:pt x="8002" y="14867"/>
                </a:cubicBezTo>
                <a:cubicBezTo>
                  <a:pt x="10003" y="14827"/>
                  <a:pt x="11988" y="14715"/>
                  <a:pt x="13977" y="14524"/>
                </a:cubicBezTo>
                <a:lnTo>
                  <a:pt x="13977" y="14524"/>
                </a:lnTo>
                <a:cubicBezTo>
                  <a:pt x="12189" y="16969"/>
                  <a:pt x="10317" y="19355"/>
                  <a:pt x="8418" y="21713"/>
                </a:cubicBezTo>
                <a:cubicBezTo>
                  <a:pt x="6958" y="23509"/>
                  <a:pt x="5528" y="25506"/>
                  <a:pt x="3920" y="27279"/>
                </a:cubicBezTo>
                <a:lnTo>
                  <a:pt x="3920" y="27279"/>
                </a:lnTo>
                <a:cubicBezTo>
                  <a:pt x="4684" y="25905"/>
                  <a:pt x="5450" y="24533"/>
                  <a:pt x="6216" y="23165"/>
                </a:cubicBezTo>
                <a:cubicBezTo>
                  <a:pt x="7156" y="21487"/>
                  <a:pt x="9192" y="19212"/>
                  <a:pt x="8835" y="17177"/>
                </a:cubicBezTo>
                <a:cubicBezTo>
                  <a:pt x="8790" y="16950"/>
                  <a:pt x="8518" y="16734"/>
                  <a:pt x="8287" y="16734"/>
                </a:cubicBezTo>
                <a:cubicBezTo>
                  <a:pt x="8275" y="16734"/>
                  <a:pt x="8263" y="16735"/>
                  <a:pt x="8252" y="16736"/>
                </a:cubicBezTo>
                <a:cubicBezTo>
                  <a:pt x="6780" y="16862"/>
                  <a:pt x="5313" y="16926"/>
                  <a:pt x="3843" y="16926"/>
                </a:cubicBezTo>
                <a:cubicBezTo>
                  <a:pt x="3211" y="16926"/>
                  <a:pt x="2579" y="16915"/>
                  <a:pt x="1946" y="16891"/>
                </a:cubicBezTo>
                <a:lnTo>
                  <a:pt x="1946" y="16891"/>
                </a:lnTo>
                <a:cubicBezTo>
                  <a:pt x="4956" y="13034"/>
                  <a:pt x="7824" y="9073"/>
                  <a:pt x="10556" y="5014"/>
                </a:cubicBezTo>
                <a:close/>
                <a:moveTo>
                  <a:pt x="12712" y="0"/>
                </a:moveTo>
                <a:cubicBezTo>
                  <a:pt x="12528" y="0"/>
                  <a:pt x="12343" y="83"/>
                  <a:pt x="12216" y="282"/>
                </a:cubicBezTo>
                <a:cubicBezTo>
                  <a:pt x="8525" y="6056"/>
                  <a:pt x="4561" y="11640"/>
                  <a:pt x="322" y="17010"/>
                </a:cubicBezTo>
                <a:cubicBezTo>
                  <a:pt x="1" y="17427"/>
                  <a:pt x="191" y="18010"/>
                  <a:pt x="751" y="18046"/>
                </a:cubicBezTo>
                <a:cubicBezTo>
                  <a:pt x="1784" y="18109"/>
                  <a:pt x="2814" y="18141"/>
                  <a:pt x="3843" y="18141"/>
                </a:cubicBezTo>
                <a:cubicBezTo>
                  <a:pt x="5112" y="18141"/>
                  <a:pt x="6379" y="18093"/>
                  <a:pt x="7649" y="17999"/>
                </a:cubicBezTo>
                <a:lnTo>
                  <a:pt x="7649" y="17999"/>
                </a:lnTo>
                <a:cubicBezTo>
                  <a:pt x="7472" y="18861"/>
                  <a:pt x="6657" y="19887"/>
                  <a:pt x="6311" y="20510"/>
                </a:cubicBezTo>
                <a:cubicBezTo>
                  <a:pt x="5680" y="21641"/>
                  <a:pt x="5049" y="22784"/>
                  <a:pt x="4418" y="23915"/>
                </a:cubicBezTo>
                <a:cubicBezTo>
                  <a:pt x="3275" y="25951"/>
                  <a:pt x="2132" y="27999"/>
                  <a:pt x="1001" y="30035"/>
                </a:cubicBezTo>
                <a:cubicBezTo>
                  <a:pt x="781" y="30427"/>
                  <a:pt x="1113" y="30980"/>
                  <a:pt x="1518" y="30980"/>
                </a:cubicBezTo>
                <a:cubicBezTo>
                  <a:pt x="1617" y="30980"/>
                  <a:pt x="1721" y="30946"/>
                  <a:pt x="1822" y="30869"/>
                </a:cubicBezTo>
                <a:cubicBezTo>
                  <a:pt x="4573" y="28761"/>
                  <a:pt x="6620" y="25809"/>
                  <a:pt x="8799" y="23142"/>
                </a:cubicBezTo>
                <a:cubicBezTo>
                  <a:pt x="11204" y="20189"/>
                  <a:pt x="13550" y="17188"/>
                  <a:pt x="15776" y="14093"/>
                </a:cubicBezTo>
                <a:cubicBezTo>
                  <a:pt x="16015" y="13752"/>
                  <a:pt x="15722" y="13184"/>
                  <a:pt x="15313" y="13184"/>
                </a:cubicBezTo>
                <a:cubicBezTo>
                  <a:pt x="15293" y="13184"/>
                  <a:pt x="15273" y="13185"/>
                  <a:pt x="15252" y="13188"/>
                </a:cubicBezTo>
                <a:cubicBezTo>
                  <a:pt x="13119" y="13419"/>
                  <a:pt x="10995" y="13567"/>
                  <a:pt x="8856" y="13631"/>
                </a:cubicBezTo>
                <a:lnTo>
                  <a:pt x="8856" y="13631"/>
                </a:lnTo>
                <a:lnTo>
                  <a:pt x="13157" y="1186"/>
                </a:lnTo>
                <a:cubicBezTo>
                  <a:pt x="13179" y="1122"/>
                  <a:pt x="13190" y="1060"/>
                  <a:pt x="13192" y="1002"/>
                </a:cubicBezTo>
                <a:lnTo>
                  <a:pt x="13192" y="1002"/>
                </a:lnTo>
                <a:cubicBezTo>
                  <a:pt x="13216" y="964"/>
                  <a:pt x="13240" y="927"/>
                  <a:pt x="13264" y="889"/>
                </a:cubicBezTo>
                <a:cubicBezTo>
                  <a:pt x="13554" y="433"/>
                  <a:pt x="13135" y="0"/>
                  <a:pt x="12712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988;p26">
            <a:extLst>
              <a:ext uri="{FF2B5EF4-FFF2-40B4-BE49-F238E27FC236}">
                <a16:creationId xmlns="" xmlns:a16="http://schemas.microsoft.com/office/drawing/2014/main" id="{92E68216-628C-47E2-83CC-12DA687C4850}"/>
              </a:ext>
            </a:extLst>
          </p:cNvPr>
          <p:cNvGrpSpPr/>
          <p:nvPr/>
        </p:nvGrpSpPr>
        <p:grpSpPr>
          <a:xfrm>
            <a:off x="4847389" y="3447026"/>
            <a:ext cx="2503074" cy="1226104"/>
            <a:chOff x="5123519" y="3680948"/>
            <a:chExt cx="2503074" cy="1226104"/>
          </a:xfrm>
        </p:grpSpPr>
        <p:sp>
          <p:nvSpPr>
            <p:cNvPr id="11" name="Google Shape;989;p26">
              <a:extLst>
                <a:ext uri="{FF2B5EF4-FFF2-40B4-BE49-F238E27FC236}">
                  <a16:creationId xmlns="" xmlns:a16="http://schemas.microsoft.com/office/drawing/2014/main" id="{A7A490BC-0B08-403B-BDA7-9C73E3660A41}"/>
                </a:ext>
              </a:extLst>
            </p:cNvPr>
            <p:cNvSpPr/>
            <p:nvPr/>
          </p:nvSpPr>
          <p:spPr>
            <a:xfrm>
              <a:off x="5123519" y="3680948"/>
              <a:ext cx="445757" cy="649339"/>
            </a:xfrm>
            <a:custGeom>
              <a:avLst/>
              <a:gdLst/>
              <a:ahLst/>
              <a:cxnLst/>
              <a:rect l="l" t="t" r="r" b="b"/>
              <a:pathLst>
                <a:path w="15800" h="23016" extrusionOk="0">
                  <a:moveTo>
                    <a:pt x="0" y="1"/>
                  </a:moveTo>
                  <a:lnTo>
                    <a:pt x="8609" y="18027"/>
                  </a:lnTo>
                  <a:lnTo>
                    <a:pt x="5287" y="20110"/>
                  </a:lnTo>
                  <a:lnTo>
                    <a:pt x="14431" y="23015"/>
                  </a:lnTo>
                  <a:lnTo>
                    <a:pt x="15800" y="13514"/>
                  </a:lnTo>
                  <a:lnTo>
                    <a:pt x="12478" y="155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90;p26">
              <a:extLst>
                <a:ext uri="{FF2B5EF4-FFF2-40B4-BE49-F238E27FC236}">
                  <a16:creationId xmlns="" xmlns:a16="http://schemas.microsoft.com/office/drawing/2014/main" id="{33BDC475-8C5D-489A-91BF-FA55043CE1D3}"/>
                </a:ext>
              </a:extLst>
            </p:cNvPr>
            <p:cNvSpPr txBox="1"/>
            <p:nvPr/>
          </p:nvSpPr>
          <p:spPr>
            <a:xfrm>
              <a:off x="5730066" y="4140489"/>
              <a:ext cx="1896527" cy="766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7. Інформаційно – комунікаційна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компетентність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13" name="Google Shape;991;p26">
            <a:extLst>
              <a:ext uri="{FF2B5EF4-FFF2-40B4-BE49-F238E27FC236}">
                <a16:creationId xmlns="" xmlns:a16="http://schemas.microsoft.com/office/drawing/2014/main" id="{FDA4A3D8-A397-4BE7-BB82-7D31C87C3B15}"/>
              </a:ext>
            </a:extLst>
          </p:cNvPr>
          <p:cNvGrpSpPr/>
          <p:nvPr/>
        </p:nvGrpSpPr>
        <p:grpSpPr>
          <a:xfrm>
            <a:off x="4853765" y="763559"/>
            <a:ext cx="2671202" cy="916321"/>
            <a:chOff x="5129895" y="997213"/>
            <a:chExt cx="2671202" cy="916321"/>
          </a:xfrm>
        </p:grpSpPr>
        <p:sp>
          <p:nvSpPr>
            <p:cNvPr id="14" name="Google Shape;992;p26">
              <a:extLst>
                <a:ext uri="{FF2B5EF4-FFF2-40B4-BE49-F238E27FC236}">
                  <a16:creationId xmlns="" xmlns:a16="http://schemas.microsoft.com/office/drawing/2014/main" id="{0006C427-7D46-4704-A353-F8C7F8B20B9B}"/>
                </a:ext>
              </a:extLst>
            </p:cNvPr>
            <p:cNvSpPr/>
            <p:nvPr/>
          </p:nvSpPr>
          <p:spPr>
            <a:xfrm>
              <a:off x="5129895" y="1257509"/>
              <a:ext cx="439381" cy="656025"/>
            </a:xfrm>
            <a:custGeom>
              <a:avLst/>
              <a:gdLst/>
              <a:ahLst/>
              <a:cxnLst/>
              <a:rect l="l" t="t" r="r" b="b"/>
              <a:pathLst>
                <a:path w="15574" h="23253" extrusionOk="0">
                  <a:moveTo>
                    <a:pt x="14050" y="0"/>
                  </a:moveTo>
                  <a:lnTo>
                    <a:pt x="4953" y="3048"/>
                  </a:lnTo>
                  <a:lnTo>
                    <a:pt x="8311" y="5084"/>
                  </a:lnTo>
                  <a:lnTo>
                    <a:pt x="0" y="23253"/>
                  </a:lnTo>
                  <a:lnTo>
                    <a:pt x="12216" y="7442"/>
                  </a:lnTo>
                  <a:lnTo>
                    <a:pt x="15574" y="9477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93;p26">
              <a:extLst>
                <a:ext uri="{FF2B5EF4-FFF2-40B4-BE49-F238E27FC236}">
                  <a16:creationId xmlns="" xmlns:a16="http://schemas.microsoft.com/office/drawing/2014/main" id="{D0880143-DEEE-438C-9D6E-C2DE2B92C20F}"/>
                </a:ext>
              </a:extLst>
            </p:cNvPr>
            <p:cNvSpPr txBox="1"/>
            <p:nvPr/>
          </p:nvSpPr>
          <p:spPr>
            <a:xfrm>
              <a:off x="5596774" y="997213"/>
              <a:ext cx="2204323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1003;p26">
            <a:extLst>
              <a:ext uri="{FF2B5EF4-FFF2-40B4-BE49-F238E27FC236}">
                <a16:creationId xmlns="" xmlns:a16="http://schemas.microsoft.com/office/drawing/2014/main" id="{F08B4F48-4887-4537-B7B8-6DC477672134}"/>
              </a:ext>
            </a:extLst>
          </p:cNvPr>
          <p:cNvGrpSpPr/>
          <p:nvPr/>
        </p:nvGrpSpPr>
        <p:grpSpPr>
          <a:xfrm>
            <a:off x="1494683" y="3456342"/>
            <a:ext cx="2243783" cy="916035"/>
            <a:chOff x="1770682" y="3690003"/>
            <a:chExt cx="2243783" cy="916035"/>
          </a:xfrm>
        </p:grpSpPr>
        <p:sp>
          <p:nvSpPr>
            <p:cNvPr id="17" name="Google Shape;1004;p26">
              <a:extLst>
                <a:ext uri="{FF2B5EF4-FFF2-40B4-BE49-F238E27FC236}">
                  <a16:creationId xmlns="" xmlns:a16="http://schemas.microsoft.com/office/drawing/2014/main" id="{112038D5-B7E9-441A-9AD9-D05B07E44535}"/>
                </a:ext>
              </a:extLst>
            </p:cNvPr>
            <p:cNvSpPr/>
            <p:nvPr/>
          </p:nvSpPr>
          <p:spPr>
            <a:xfrm>
              <a:off x="3574717" y="3690003"/>
              <a:ext cx="439748" cy="655715"/>
            </a:xfrm>
            <a:custGeom>
              <a:avLst/>
              <a:gdLst/>
              <a:ahLst/>
              <a:cxnLst/>
              <a:rect l="l" t="t" r="r" b="b"/>
              <a:pathLst>
                <a:path w="15587" h="23242" extrusionOk="0">
                  <a:moveTo>
                    <a:pt x="15586" y="1"/>
                  </a:moveTo>
                  <a:lnTo>
                    <a:pt x="3358" y="15801"/>
                  </a:lnTo>
                  <a:lnTo>
                    <a:pt x="1" y="13765"/>
                  </a:lnTo>
                  <a:lnTo>
                    <a:pt x="1" y="13765"/>
                  </a:lnTo>
                  <a:lnTo>
                    <a:pt x="1525" y="23242"/>
                  </a:lnTo>
                  <a:lnTo>
                    <a:pt x="10633" y="20194"/>
                  </a:lnTo>
                  <a:lnTo>
                    <a:pt x="7264" y="18158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05;p26">
              <a:extLst>
                <a:ext uri="{FF2B5EF4-FFF2-40B4-BE49-F238E27FC236}">
                  <a16:creationId xmlns="" xmlns:a16="http://schemas.microsoft.com/office/drawing/2014/main" id="{ADF815D4-92D7-47C7-BBF0-64793252E65A}"/>
                </a:ext>
              </a:extLst>
            </p:cNvPr>
            <p:cNvSpPr txBox="1"/>
            <p:nvPr/>
          </p:nvSpPr>
          <p:spPr>
            <a:xfrm>
              <a:off x="1770682" y="4275138"/>
              <a:ext cx="1759256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5. </a:t>
              </a:r>
              <a:r>
                <a:rPr kumimoji="0" lang="uk-UA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Інноваційність</a:t>
              </a: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19" name="Google Shape;1006;p26">
            <a:extLst>
              <a:ext uri="{FF2B5EF4-FFF2-40B4-BE49-F238E27FC236}">
                <a16:creationId xmlns="" xmlns:a16="http://schemas.microsoft.com/office/drawing/2014/main" id="{52023A69-72F8-45CF-B182-2DBFAEEED3F1}"/>
              </a:ext>
            </a:extLst>
          </p:cNvPr>
          <p:cNvGrpSpPr/>
          <p:nvPr/>
        </p:nvGrpSpPr>
        <p:grpSpPr>
          <a:xfrm>
            <a:off x="560905" y="755539"/>
            <a:ext cx="3160488" cy="958215"/>
            <a:chOff x="860015" y="964065"/>
            <a:chExt cx="3160488" cy="958215"/>
          </a:xfrm>
        </p:grpSpPr>
        <p:sp>
          <p:nvSpPr>
            <p:cNvPr id="20" name="Google Shape;1007;p26">
              <a:extLst>
                <a:ext uri="{FF2B5EF4-FFF2-40B4-BE49-F238E27FC236}">
                  <a16:creationId xmlns="" xmlns:a16="http://schemas.microsoft.com/office/drawing/2014/main" id="{C696C6DC-808D-4E0E-B077-552464163272}"/>
                </a:ext>
              </a:extLst>
            </p:cNvPr>
            <p:cNvSpPr/>
            <p:nvPr/>
          </p:nvSpPr>
          <p:spPr>
            <a:xfrm>
              <a:off x="3574717" y="1272941"/>
              <a:ext cx="445786" cy="649339"/>
            </a:xfrm>
            <a:custGeom>
              <a:avLst/>
              <a:gdLst/>
              <a:ahLst/>
              <a:cxnLst/>
              <a:rect l="l" t="t" r="r" b="b"/>
              <a:pathLst>
                <a:path w="15801" h="23016" extrusionOk="0">
                  <a:moveTo>
                    <a:pt x="1370" y="1"/>
                  </a:moveTo>
                  <a:lnTo>
                    <a:pt x="1" y="9502"/>
                  </a:lnTo>
                  <a:lnTo>
                    <a:pt x="1" y="9502"/>
                  </a:lnTo>
                  <a:lnTo>
                    <a:pt x="3334" y="7418"/>
                  </a:lnTo>
                  <a:lnTo>
                    <a:pt x="15800" y="23016"/>
                  </a:lnTo>
                  <a:lnTo>
                    <a:pt x="7192" y="4990"/>
                  </a:lnTo>
                  <a:lnTo>
                    <a:pt x="10526" y="2906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08;p26">
              <a:extLst>
                <a:ext uri="{FF2B5EF4-FFF2-40B4-BE49-F238E27FC236}">
                  <a16:creationId xmlns="" xmlns:a16="http://schemas.microsoft.com/office/drawing/2014/main" id="{3A95881B-FDBC-4A44-889A-26B35A142AAA}"/>
                </a:ext>
              </a:extLst>
            </p:cNvPr>
            <p:cNvSpPr txBox="1"/>
            <p:nvPr/>
          </p:nvSpPr>
          <p:spPr>
            <a:xfrm>
              <a:off x="860015" y="964065"/>
              <a:ext cx="3160487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1. Вільне володіння державною мовою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22" name="Google Shape;1009;p26">
            <a:extLst>
              <a:ext uri="{FF2B5EF4-FFF2-40B4-BE49-F238E27FC236}">
                <a16:creationId xmlns="" xmlns:a16="http://schemas.microsoft.com/office/drawing/2014/main" id="{7D907E85-18EC-4D16-B4DA-3EA19F5932AB}"/>
              </a:ext>
            </a:extLst>
          </p:cNvPr>
          <p:cNvGrpSpPr/>
          <p:nvPr/>
        </p:nvGrpSpPr>
        <p:grpSpPr>
          <a:xfrm>
            <a:off x="2863895" y="2245648"/>
            <a:ext cx="423287" cy="596187"/>
            <a:chOff x="3122405" y="2502024"/>
            <a:chExt cx="423287" cy="596187"/>
          </a:xfrm>
        </p:grpSpPr>
        <p:sp>
          <p:nvSpPr>
            <p:cNvPr id="23" name="Google Shape;1010;p26">
              <a:extLst>
                <a:ext uri="{FF2B5EF4-FFF2-40B4-BE49-F238E27FC236}">
                  <a16:creationId xmlns="" xmlns:a16="http://schemas.microsoft.com/office/drawing/2014/main" id="{1844C5E6-7C78-4F84-BA96-5CE4F7070CB7}"/>
                </a:ext>
              </a:extLst>
            </p:cNvPr>
            <p:cNvSpPr/>
            <p:nvPr/>
          </p:nvSpPr>
          <p:spPr>
            <a:xfrm>
              <a:off x="3453465" y="2596701"/>
              <a:ext cx="92227" cy="360443"/>
            </a:xfrm>
            <a:custGeom>
              <a:avLst/>
              <a:gdLst/>
              <a:ahLst/>
              <a:cxnLst/>
              <a:rect l="l" t="t" r="r" b="b"/>
              <a:pathLst>
                <a:path w="3269" h="12776" extrusionOk="0">
                  <a:moveTo>
                    <a:pt x="1056" y="0"/>
                  </a:moveTo>
                  <a:cubicBezTo>
                    <a:pt x="825" y="0"/>
                    <a:pt x="615" y="133"/>
                    <a:pt x="572" y="441"/>
                  </a:cubicBezTo>
                  <a:cubicBezTo>
                    <a:pt x="0" y="4525"/>
                    <a:pt x="429" y="8525"/>
                    <a:pt x="1929" y="12371"/>
                  </a:cubicBezTo>
                  <a:cubicBezTo>
                    <a:pt x="2037" y="12653"/>
                    <a:pt x="2287" y="12775"/>
                    <a:pt x="2532" y="12775"/>
                  </a:cubicBezTo>
                  <a:cubicBezTo>
                    <a:pt x="2906" y="12775"/>
                    <a:pt x="3269" y="12489"/>
                    <a:pt x="3096" y="12049"/>
                  </a:cubicBezTo>
                  <a:cubicBezTo>
                    <a:pt x="1679" y="8418"/>
                    <a:pt x="1203" y="4620"/>
                    <a:pt x="1739" y="762"/>
                  </a:cubicBezTo>
                  <a:cubicBezTo>
                    <a:pt x="1803" y="304"/>
                    <a:pt x="1406" y="0"/>
                    <a:pt x="105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11;p26">
              <a:extLst>
                <a:ext uri="{FF2B5EF4-FFF2-40B4-BE49-F238E27FC236}">
                  <a16:creationId xmlns="" xmlns:a16="http://schemas.microsoft.com/office/drawing/2014/main" id="{C85D0145-E159-4754-9394-AFADF72530BF}"/>
                </a:ext>
              </a:extLst>
            </p:cNvPr>
            <p:cNvSpPr/>
            <p:nvPr/>
          </p:nvSpPr>
          <p:spPr>
            <a:xfrm>
              <a:off x="3295256" y="2502024"/>
              <a:ext cx="164112" cy="596187"/>
            </a:xfrm>
            <a:custGeom>
              <a:avLst/>
              <a:gdLst/>
              <a:ahLst/>
              <a:cxnLst/>
              <a:rect l="l" t="t" r="r" b="b"/>
              <a:pathLst>
                <a:path w="5817" h="21132" extrusionOk="0">
                  <a:moveTo>
                    <a:pt x="2701" y="0"/>
                  </a:moveTo>
                  <a:cubicBezTo>
                    <a:pt x="2460" y="0"/>
                    <a:pt x="2222" y="129"/>
                    <a:pt x="2132" y="427"/>
                  </a:cubicBezTo>
                  <a:cubicBezTo>
                    <a:pt x="1" y="7273"/>
                    <a:pt x="858" y="14655"/>
                    <a:pt x="4489" y="20835"/>
                  </a:cubicBezTo>
                  <a:cubicBezTo>
                    <a:pt x="4614" y="21044"/>
                    <a:pt x="4801" y="21131"/>
                    <a:pt x="4987" y="21131"/>
                  </a:cubicBezTo>
                  <a:cubicBezTo>
                    <a:pt x="5403" y="21131"/>
                    <a:pt x="5817" y="20696"/>
                    <a:pt x="5537" y="20227"/>
                  </a:cubicBezTo>
                  <a:cubicBezTo>
                    <a:pt x="2060" y="14310"/>
                    <a:pt x="1263" y="7297"/>
                    <a:pt x="3299" y="749"/>
                  </a:cubicBezTo>
                  <a:cubicBezTo>
                    <a:pt x="3435" y="297"/>
                    <a:pt x="3065" y="0"/>
                    <a:pt x="270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12;p26">
              <a:extLst>
                <a:ext uri="{FF2B5EF4-FFF2-40B4-BE49-F238E27FC236}">
                  <a16:creationId xmlns="" xmlns:a16="http://schemas.microsoft.com/office/drawing/2014/main" id="{7ACE98C2-54CF-48B3-83E6-00A28981623C}"/>
                </a:ext>
              </a:extLst>
            </p:cNvPr>
            <p:cNvSpPr/>
            <p:nvPr/>
          </p:nvSpPr>
          <p:spPr>
            <a:xfrm>
              <a:off x="3122405" y="2788877"/>
              <a:ext cx="180109" cy="270135"/>
            </a:xfrm>
            <a:custGeom>
              <a:avLst/>
              <a:gdLst/>
              <a:ahLst/>
              <a:cxnLst/>
              <a:rect l="l" t="t" r="r" b="b"/>
              <a:pathLst>
                <a:path w="6384" h="9575" extrusionOk="0">
                  <a:moveTo>
                    <a:pt x="739" y="0"/>
                  </a:moveTo>
                  <a:cubicBezTo>
                    <a:pt x="378" y="0"/>
                    <a:pt x="0" y="297"/>
                    <a:pt x="115" y="749"/>
                  </a:cubicBezTo>
                  <a:cubicBezTo>
                    <a:pt x="901" y="4094"/>
                    <a:pt x="2603" y="7035"/>
                    <a:pt x="5092" y="9405"/>
                  </a:cubicBezTo>
                  <a:cubicBezTo>
                    <a:pt x="5217" y="9524"/>
                    <a:pt x="5356" y="9574"/>
                    <a:pt x="5491" y="9574"/>
                  </a:cubicBezTo>
                  <a:cubicBezTo>
                    <a:pt x="5963" y="9574"/>
                    <a:pt x="6384" y="8964"/>
                    <a:pt x="5949" y="8547"/>
                  </a:cubicBezTo>
                  <a:cubicBezTo>
                    <a:pt x="3592" y="6321"/>
                    <a:pt x="2020" y="3582"/>
                    <a:pt x="1282" y="427"/>
                  </a:cubicBezTo>
                  <a:cubicBezTo>
                    <a:pt x="1206" y="129"/>
                    <a:pt x="976" y="0"/>
                    <a:pt x="73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979;p26">
            <a:extLst>
              <a:ext uri="{FF2B5EF4-FFF2-40B4-BE49-F238E27FC236}">
                <a16:creationId xmlns="" xmlns:a16="http://schemas.microsoft.com/office/drawing/2014/main" id="{8CFCB397-45A4-4161-A7E0-6A07D14C8360}"/>
              </a:ext>
            </a:extLst>
          </p:cNvPr>
          <p:cNvGrpSpPr/>
          <p:nvPr/>
        </p:nvGrpSpPr>
        <p:grpSpPr>
          <a:xfrm>
            <a:off x="5251891" y="1534245"/>
            <a:ext cx="2464420" cy="561813"/>
            <a:chOff x="5466795" y="1688275"/>
            <a:chExt cx="2464420" cy="561813"/>
          </a:xfrm>
        </p:grpSpPr>
        <p:sp>
          <p:nvSpPr>
            <p:cNvPr id="27" name="Google Shape;980;p26">
              <a:extLst>
                <a:ext uri="{FF2B5EF4-FFF2-40B4-BE49-F238E27FC236}">
                  <a16:creationId xmlns="" xmlns:a16="http://schemas.microsoft.com/office/drawing/2014/main" id="{CD5A3803-B7C2-4639-AD52-08034EE44AD2}"/>
                </a:ext>
              </a:extLst>
            </p:cNvPr>
            <p:cNvSpPr/>
            <p:nvPr/>
          </p:nvSpPr>
          <p:spPr>
            <a:xfrm>
              <a:off x="5466795" y="1804330"/>
              <a:ext cx="649339" cy="445758"/>
            </a:xfrm>
            <a:custGeom>
              <a:avLst/>
              <a:gdLst/>
              <a:ahLst/>
              <a:cxnLst/>
              <a:rect l="l" t="t" r="r" b="b"/>
              <a:pathLst>
                <a:path w="23016" h="15800" extrusionOk="0">
                  <a:moveTo>
                    <a:pt x="13514" y="0"/>
                  </a:moveTo>
                  <a:lnTo>
                    <a:pt x="15598" y="3322"/>
                  </a:lnTo>
                  <a:lnTo>
                    <a:pt x="1" y="15800"/>
                  </a:lnTo>
                  <a:lnTo>
                    <a:pt x="18027" y="7192"/>
                  </a:lnTo>
                  <a:lnTo>
                    <a:pt x="20111" y="10526"/>
                  </a:lnTo>
                  <a:lnTo>
                    <a:pt x="23016" y="1370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81;p26">
              <a:extLst>
                <a:ext uri="{FF2B5EF4-FFF2-40B4-BE49-F238E27FC236}">
                  <a16:creationId xmlns="" xmlns:a16="http://schemas.microsoft.com/office/drawing/2014/main" id="{A59301E1-050F-484D-B052-7A43FF0250DE}"/>
                </a:ext>
              </a:extLst>
            </p:cNvPr>
            <p:cNvSpPr txBox="1"/>
            <p:nvPr/>
          </p:nvSpPr>
          <p:spPr>
            <a:xfrm>
              <a:off x="6205946" y="1688275"/>
              <a:ext cx="1725269" cy="508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10. Культурна компетентність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29" name="Google Shape;994;p26">
            <a:extLst>
              <a:ext uri="{FF2B5EF4-FFF2-40B4-BE49-F238E27FC236}">
                <a16:creationId xmlns="" xmlns:a16="http://schemas.microsoft.com/office/drawing/2014/main" id="{A5C0C36F-AC72-491B-AC46-A147E9C8A3FB}"/>
              </a:ext>
            </a:extLst>
          </p:cNvPr>
          <p:cNvGrpSpPr/>
          <p:nvPr/>
        </p:nvGrpSpPr>
        <p:grpSpPr>
          <a:xfrm>
            <a:off x="365490" y="1398890"/>
            <a:ext cx="3007962" cy="782247"/>
            <a:chOff x="675988" y="1620316"/>
            <a:chExt cx="3007962" cy="782246"/>
          </a:xfrm>
        </p:grpSpPr>
        <p:sp>
          <p:nvSpPr>
            <p:cNvPr id="30" name="Google Shape;995;p26">
              <a:extLst>
                <a:ext uri="{FF2B5EF4-FFF2-40B4-BE49-F238E27FC236}">
                  <a16:creationId xmlns="" xmlns:a16="http://schemas.microsoft.com/office/drawing/2014/main" id="{D777ED25-452A-451F-A106-00D3BC22B632}"/>
                </a:ext>
              </a:extLst>
            </p:cNvPr>
            <p:cNvSpPr/>
            <p:nvPr/>
          </p:nvSpPr>
          <p:spPr>
            <a:xfrm>
              <a:off x="3027897" y="1825150"/>
              <a:ext cx="656053" cy="439381"/>
            </a:xfrm>
            <a:custGeom>
              <a:avLst/>
              <a:gdLst/>
              <a:ahLst/>
              <a:cxnLst/>
              <a:rect l="l" t="t" r="r" b="b"/>
              <a:pathLst>
                <a:path w="23254" h="15574" extrusionOk="0">
                  <a:moveTo>
                    <a:pt x="9478" y="1"/>
                  </a:moveTo>
                  <a:lnTo>
                    <a:pt x="0" y="1525"/>
                  </a:lnTo>
                  <a:lnTo>
                    <a:pt x="3060" y="10621"/>
                  </a:lnTo>
                  <a:lnTo>
                    <a:pt x="5084" y="7263"/>
                  </a:lnTo>
                  <a:lnTo>
                    <a:pt x="23253" y="15574"/>
                  </a:lnTo>
                  <a:lnTo>
                    <a:pt x="7442" y="3358"/>
                  </a:lnTo>
                  <a:lnTo>
                    <a:pt x="94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96;p26">
              <a:extLst>
                <a:ext uri="{FF2B5EF4-FFF2-40B4-BE49-F238E27FC236}">
                  <a16:creationId xmlns="" xmlns:a16="http://schemas.microsoft.com/office/drawing/2014/main" id="{F6D7A869-D97C-43A2-8235-9653EF4F46C2}"/>
                </a:ext>
              </a:extLst>
            </p:cNvPr>
            <p:cNvSpPr txBox="1"/>
            <p:nvPr/>
          </p:nvSpPr>
          <p:spPr>
            <a:xfrm>
              <a:off x="675988" y="1620316"/>
              <a:ext cx="2374975" cy="78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2. Здатність спілкуватися рідно.( у разі відмінності від державної) та іноземними мовами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32" name="Google Shape;997;p26">
            <a:extLst>
              <a:ext uri="{FF2B5EF4-FFF2-40B4-BE49-F238E27FC236}">
                <a16:creationId xmlns="" xmlns:a16="http://schemas.microsoft.com/office/drawing/2014/main" id="{C3CCA3D5-E28B-4453-BCAE-5145BD8DA3E0}"/>
              </a:ext>
            </a:extLst>
          </p:cNvPr>
          <p:cNvGrpSpPr/>
          <p:nvPr/>
        </p:nvGrpSpPr>
        <p:grpSpPr>
          <a:xfrm>
            <a:off x="1018879" y="2345475"/>
            <a:ext cx="2306256" cy="486819"/>
            <a:chOff x="1227869" y="2572850"/>
            <a:chExt cx="2306256" cy="486818"/>
          </a:xfrm>
        </p:grpSpPr>
        <p:sp>
          <p:nvSpPr>
            <p:cNvPr id="33" name="Google Shape;998;p26">
              <a:extLst>
                <a:ext uri="{FF2B5EF4-FFF2-40B4-BE49-F238E27FC236}">
                  <a16:creationId xmlns="" xmlns:a16="http://schemas.microsoft.com/office/drawing/2014/main" id="{55F8B9BF-0B5C-4204-B34A-C566A5C5A8A1}"/>
                </a:ext>
              </a:extLst>
            </p:cNvPr>
            <p:cNvSpPr/>
            <p:nvPr/>
          </p:nvSpPr>
          <p:spPr>
            <a:xfrm>
              <a:off x="2767563" y="2626577"/>
              <a:ext cx="766562" cy="350061"/>
            </a:xfrm>
            <a:custGeom>
              <a:avLst/>
              <a:gdLst/>
              <a:ahLst/>
              <a:cxnLst/>
              <a:rect l="l" t="t" r="r" b="b"/>
              <a:pathLst>
                <a:path w="27171" h="12408" extrusionOk="0">
                  <a:moveTo>
                    <a:pt x="7323" y="1"/>
                  </a:moveTo>
                  <a:lnTo>
                    <a:pt x="1" y="6204"/>
                  </a:lnTo>
                  <a:lnTo>
                    <a:pt x="7323" y="12407"/>
                  </a:lnTo>
                  <a:lnTo>
                    <a:pt x="7323" y="8490"/>
                  </a:lnTo>
                  <a:lnTo>
                    <a:pt x="27171" y="6204"/>
                  </a:lnTo>
                  <a:lnTo>
                    <a:pt x="7323" y="3918"/>
                  </a:lnTo>
                  <a:lnTo>
                    <a:pt x="7323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99;p26">
              <a:extLst>
                <a:ext uri="{FF2B5EF4-FFF2-40B4-BE49-F238E27FC236}">
                  <a16:creationId xmlns="" xmlns:a16="http://schemas.microsoft.com/office/drawing/2014/main" id="{CA6E193F-7E55-4B9F-B39F-D5F8F9043A1B}"/>
                </a:ext>
              </a:extLst>
            </p:cNvPr>
            <p:cNvSpPr txBox="1"/>
            <p:nvPr/>
          </p:nvSpPr>
          <p:spPr>
            <a:xfrm>
              <a:off x="1227869" y="2572850"/>
              <a:ext cx="1537742" cy="486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3. Математична компетентність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35" name="Google Shape;1000;p26">
            <a:extLst>
              <a:ext uri="{FF2B5EF4-FFF2-40B4-BE49-F238E27FC236}">
                <a16:creationId xmlns="" xmlns:a16="http://schemas.microsoft.com/office/drawing/2014/main" id="{E70071E1-C833-406F-934F-A6392B756A59}"/>
              </a:ext>
            </a:extLst>
          </p:cNvPr>
          <p:cNvGrpSpPr/>
          <p:nvPr/>
        </p:nvGrpSpPr>
        <p:grpSpPr>
          <a:xfrm>
            <a:off x="445959" y="3073051"/>
            <a:ext cx="2927505" cy="836880"/>
            <a:chOff x="749731" y="3353132"/>
            <a:chExt cx="2927505" cy="836880"/>
          </a:xfrm>
        </p:grpSpPr>
        <p:sp>
          <p:nvSpPr>
            <p:cNvPr id="36" name="Google Shape;1001;p26">
              <a:extLst>
                <a:ext uri="{FF2B5EF4-FFF2-40B4-BE49-F238E27FC236}">
                  <a16:creationId xmlns="" xmlns:a16="http://schemas.microsoft.com/office/drawing/2014/main" id="{23F2DD01-CA87-4087-9646-1EDC41DF5F3B}"/>
                </a:ext>
              </a:extLst>
            </p:cNvPr>
            <p:cNvSpPr/>
            <p:nvPr/>
          </p:nvSpPr>
          <p:spPr>
            <a:xfrm>
              <a:off x="3027897" y="3353132"/>
              <a:ext cx="649339" cy="445757"/>
            </a:xfrm>
            <a:custGeom>
              <a:avLst/>
              <a:gdLst/>
              <a:ahLst/>
              <a:cxnLst/>
              <a:rect l="l" t="t" r="r" b="b"/>
              <a:pathLst>
                <a:path w="23016" h="15800" extrusionOk="0">
                  <a:moveTo>
                    <a:pt x="23016" y="0"/>
                  </a:moveTo>
                  <a:lnTo>
                    <a:pt x="4990" y="8608"/>
                  </a:lnTo>
                  <a:lnTo>
                    <a:pt x="2906" y="5286"/>
                  </a:lnTo>
                  <a:lnTo>
                    <a:pt x="1" y="14430"/>
                  </a:lnTo>
                  <a:lnTo>
                    <a:pt x="9502" y="15800"/>
                  </a:lnTo>
                  <a:lnTo>
                    <a:pt x="7419" y="12478"/>
                  </a:lnTo>
                  <a:lnTo>
                    <a:pt x="2301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02;p26">
              <a:extLst>
                <a:ext uri="{FF2B5EF4-FFF2-40B4-BE49-F238E27FC236}">
                  <a16:creationId xmlns="" xmlns:a16="http://schemas.microsoft.com/office/drawing/2014/main" id="{685F2DAB-6944-48BC-8A08-7BCC681464CB}"/>
                </a:ext>
              </a:extLst>
            </p:cNvPr>
            <p:cNvSpPr txBox="1"/>
            <p:nvPr/>
          </p:nvSpPr>
          <p:spPr>
            <a:xfrm>
              <a:off x="749731" y="3407766"/>
              <a:ext cx="2233484" cy="78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4. Компетентності у галузі природничих наук, техніки і технологій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sp>
        <p:nvSpPr>
          <p:cNvPr id="38" name="Google Shape;998;p26">
            <a:extLst>
              <a:ext uri="{FF2B5EF4-FFF2-40B4-BE49-F238E27FC236}">
                <a16:creationId xmlns="" xmlns:a16="http://schemas.microsoft.com/office/drawing/2014/main" id="{666526C6-3576-4B0B-9D24-2CF66308F926}"/>
              </a:ext>
            </a:extLst>
          </p:cNvPr>
          <p:cNvSpPr/>
          <p:nvPr/>
        </p:nvSpPr>
        <p:spPr>
          <a:xfrm rot="16200000">
            <a:off x="3929630" y="3896388"/>
            <a:ext cx="766563" cy="350061"/>
          </a:xfrm>
          <a:custGeom>
            <a:avLst/>
            <a:gdLst/>
            <a:ahLst/>
            <a:cxnLst/>
            <a:rect l="l" t="t" r="r" b="b"/>
            <a:pathLst>
              <a:path w="27171" h="12408" extrusionOk="0">
                <a:moveTo>
                  <a:pt x="7323" y="1"/>
                </a:moveTo>
                <a:lnTo>
                  <a:pt x="1" y="6204"/>
                </a:lnTo>
                <a:lnTo>
                  <a:pt x="7323" y="12407"/>
                </a:lnTo>
                <a:lnTo>
                  <a:pt x="7323" y="8490"/>
                </a:lnTo>
                <a:lnTo>
                  <a:pt x="27171" y="6204"/>
                </a:lnTo>
                <a:lnTo>
                  <a:pt x="7323" y="3918"/>
                </a:lnTo>
                <a:lnTo>
                  <a:pt x="7323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999;p26">
            <a:extLst>
              <a:ext uri="{FF2B5EF4-FFF2-40B4-BE49-F238E27FC236}">
                <a16:creationId xmlns="" xmlns:a16="http://schemas.microsoft.com/office/drawing/2014/main" id="{9A777C0C-7A77-4292-B582-EEDAF12BA5F7}"/>
              </a:ext>
            </a:extLst>
          </p:cNvPr>
          <p:cNvSpPr txBox="1"/>
          <p:nvPr/>
        </p:nvSpPr>
        <p:spPr>
          <a:xfrm>
            <a:off x="3587105" y="4500138"/>
            <a:ext cx="1537742" cy="48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6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. Екологічна компетентність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40" name="Google Shape;985;p26">
            <a:extLst>
              <a:ext uri="{FF2B5EF4-FFF2-40B4-BE49-F238E27FC236}">
                <a16:creationId xmlns="" xmlns:a16="http://schemas.microsoft.com/office/drawing/2014/main" id="{E11CA80F-87CB-4D05-8D79-1CC55A94563F}"/>
              </a:ext>
            </a:extLst>
          </p:cNvPr>
          <p:cNvGrpSpPr/>
          <p:nvPr/>
        </p:nvGrpSpPr>
        <p:grpSpPr>
          <a:xfrm>
            <a:off x="5274600" y="3005101"/>
            <a:ext cx="2556849" cy="739285"/>
            <a:chOff x="5460419" y="3338688"/>
            <a:chExt cx="2556849" cy="739285"/>
          </a:xfrm>
        </p:grpSpPr>
        <p:sp>
          <p:nvSpPr>
            <p:cNvPr id="41" name="Google Shape;986;p26">
              <a:extLst>
                <a:ext uri="{FF2B5EF4-FFF2-40B4-BE49-F238E27FC236}">
                  <a16:creationId xmlns="" xmlns:a16="http://schemas.microsoft.com/office/drawing/2014/main" id="{8694AD59-835E-4F04-9A7A-C9CB3F2562CB}"/>
                </a:ext>
              </a:extLst>
            </p:cNvPr>
            <p:cNvSpPr/>
            <p:nvPr/>
          </p:nvSpPr>
          <p:spPr>
            <a:xfrm>
              <a:off x="5460419" y="3338688"/>
              <a:ext cx="655715" cy="439381"/>
            </a:xfrm>
            <a:custGeom>
              <a:avLst/>
              <a:gdLst/>
              <a:ahLst/>
              <a:cxnLst/>
              <a:rect l="l" t="t" r="r" b="b"/>
              <a:pathLst>
                <a:path w="23242" h="15574" extrusionOk="0">
                  <a:moveTo>
                    <a:pt x="0" y="0"/>
                  </a:moveTo>
                  <a:lnTo>
                    <a:pt x="15800" y="12216"/>
                  </a:lnTo>
                  <a:lnTo>
                    <a:pt x="13764" y="15573"/>
                  </a:lnTo>
                  <a:lnTo>
                    <a:pt x="13764" y="15573"/>
                  </a:lnTo>
                  <a:lnTo>
                    <a:pt x="23241" y="14049"/>
                  </a:lnTo>
                  <a:lnTo>
                    <a:pt x="20193" y="4953"/>
                  </a:lnTo>
                  <a:lnTo>
                    <a:pt x="18157" y="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7;p26">
              <a:extLst>
                <a:ext uri="{FF2B5EF4-FFF2-40B4-BE49-F238E27FC236}">
                  <a16:creationId xmlns="" xmlns:a16="http://schemas.microsoft.com/office/drawing/2014/main" id="{9B275EF2-4A00-435D-9A32-953152C98F5C}"/>
                </a:ext>
              </a:extLst>
            </p:cNvPr>
            <p:cNvSpPr txBox="1"/>
            <p:nvPr/>
          </p:nvSpPr>
          <p:spPr>
            <a:xfrm>
              <a:off x="6176875" y="3625737"/>
              <a:ext cx="1840393" cy="452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8. Навчання впродовж життя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grpSp>
        <p:nvGrpSpPr>
          <p:cNvPr id="43" name="Google Shape;982;p26">
            <a:extLst>
              <a:ext uri="{FF2B5EF4-FFF2-40B4-BE49-F238E27FC236}">
                <a16:creationId xmlns="" xmlns:a16="http://schemas.microsoft.com/office/drawing/2014/main" id="{92CCA87A-A320-4BC3-8718-EDE945490517}"/>
              </a:ext>
            </a:extLst>
          </p:cNvPr>
          <p:cNvGrpSpPr/>
          <p:nvPr/>
        </p:nvGrpSpPr>
        <p:grpSpPr>
          <a:xfrm>
            <a:off x="5292680" y="2156705"/>
            <a:ext cx="2538895" cy="1012459"/>
            <a:chOff x="5609883" y="2390600"/>
            <a:chExt cx="2097967" cy="1012458"/>
          </a:xfrm>
        </p:grpSpPr>
        <p:sp>
          <p:nvSpPr>
            <p:cNvPr id="44" name="Google Shape;983;p26">
              <a:extLst>
                <a:ext uri="{FF2B5EF4-FFF2-40B4-BE49-F238E27FC236}">
                  <a16:creationId xmlns="" xmlns:a16="http://schemas.microsoft.com/office/drawing/2014/main" id="{9AF23CFC-136B-442F-A846-E0566559D510}"/>
                </a:ext>
              </a:extLst>
            </p:cNvPr>
            <p:cNvSpPr/>
            <p:nvPr/>
          </p:nvSpPr>
          <p:spPr>
            <a:xfrm>
              <a:off x="5609883" y="2626577"/>
              <a:ext cx="766562" cy="350061"/>
            </a:xfrm>
            <a:custGeom>
              <a:avLst/>
              <a:gdLst/>
              <a:ahLst/>
              <a:cxnLst/>
              <a:rect l="l" t="t" r="r" b="b"/>
              <a:pathLst>
                <a:path w="27171" h="12408" extrusionOk="0">
                  <a:moveTo>
                    <a:pt x="19848" y="1"/>
                  </a:moveTo>
                  <a:lnTo>
                    <a:pt x="19848" y="3918"/>
                  </a:lnTo>
                  <a:lnTo>
                    <a:pt x="1" y="6204"/>
                  </a:lnTo>
                  <a:lnTo>
                    <a:pt x="19848" y="8490"/>
                  </a:lnTo>
                  <a:lnTo>
                    <a:pt x="19848" y="12407"/>
                  </a:lnTo>
                  <a:lnTo>
                    <a:pt x="27171" y="6204"/>
                  </a:lnTo>
                  <a:lnTo>
                    <a:pt x="1984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4;p26">
              <a:extLst>
                <a:ext uri="{FF2B5EF4-FFF2-40B4-BE49-F238E27FC236}">
                  <a16:creationId xmlns="" xmlns:a16="http://schemas.microsoft.com/office/drawing/2014/main" id="{3249153D-2C1D-455F-9623-5A297C6227A9}"/>
                </a:ext>
              </a:extLst>
            </p:cNvPr>
            <p:cNvSpPr txBox="1"/>
            <p:nvPr/>
          </p:nvSpPr>
          <p:spPr>
            <a:xfrm>
              <a:off x="6452650" y="2390600"/>
              <a:ext cx="1255200" cy="101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9. Громадянські та соціальні компетентності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</p:grpSp>
      <p:sp>
        <p:nvSpPr>
          <p:cNvPr id="46" name="Google Shape;981;p26">
            <a:extLst>
              <a:ext uri="{FF2B5EF4-FFF2-40B4-BE49-F238E27FC236}">
                <a16:creationId xmlns="" xmlns:a16="http://schemas.microsoft.com/office/drawing/2014/main" id="{91C3E097-F6EC-4E9B-923C-5C7C55DEE90C}"/>
              </a:ext>
            </a:extLst>
          </p:cNvPr>
          <p:cNvSpPr txBox="1"/>
          <p:nvPr/>
        </p:nvSpPr>
        <p:spPr>
          <a:xfrm>
            <a:off x="5454078" y="735876"/>
            <a:ext cx="2098529" cy="50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11.  Підприємливість і фінансова грамотність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A081EE69-742F-4AA8-B634-71FFF3FE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01" y="5146039"/>
            <a:ext cx="8254093" cy="1495909"/>
          </a:xfrm>
        </p:spPr>
        <p:txBody>
          <a:bodyPr>
            <a:noAutofit/>
          </a:bodyPr>
          <a:lstStyle/>
          <a:p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Основою формування ключових </a:t>
            </a:r>
            <a:r>
              <a:rPr lang="uk-UA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компетентностей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є особистісні якості, особистий, соціальний, культурний і навчальний досвід учнів; їх потреби та інтереси, які мотивують до навчання; знання, уміння та ставлення, що формуються в освітньому, соціокультурному та інформаційному середовищі, у різних життєвих ситуаціях.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28FB7-FE49-4591-B4BA-A0CFDCA0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880426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Наскрізними у всіх ключових </a:t>
            </a:r>
            <a:r>
              <a:rPr lang="uk-UA" sz="3200" i="1" dirty="0" err="1">
                <a:latin typeface="Times New Roman" pitchFamily="18" charset="0"/>
                <a:cs typeface="Times New Roman" pitchFamily="18" charset="0"/>
              </a:rPr>
              <a:t>компетентностях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є такі вміння:</a:t>
            </a:r>
          </a:p>
        </p:txBody>
      </p:sp>
      <p:sp>
        <p:nvSpPr>
          <p:cNvPr id="3" name="Google Shape;1837;p53">
            <a:extLst>
              <a:ext uri="{FF2B5EF4-FFF2-40B4-BE49-F238E27FC236}">
                <a16:creationId xmlns="" xmlns:a16="http://schemas.microsoft.com/office/drawing/2014/main" id="{19D2D926-ACDA-4B08-AC73-28DC3A60F54A}"/>
              </a:ext>
            </a:extLst>
          </p:cNvPr>
          <p:cNvSpPr/>
          <p:nvPr/>
        </p:nvSpPr>
        <p:spPr>
          <a:xfrm>
            <a:off x="5859640" y="1752255"/>
            <a:ext cx="558900" cy="481200"/>
          </a:xfrm>
          <a:prstGeom prst="rect">
            <a:avLst/>
          </a:prstGeom>
          <a:solidFill>
            <a:srgbClr val="E8D3F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Google Shape;1838;p53">
            <a:extLst>
              <a:ext uri="{FF2B5EF4-FFF2-40B4-BE49-F238E27FC236}">
                <a16:creationId xmlns="" xmlns:a16="http://schemas.microsoft.com/office/drawing/2014/main" id="{5230B22D-2B3B-4E84-B78F-6151099BB6AE}"/>
              </a:ext>
            </a:extLst>
          </p:cNvPr>
          <p:cNvSpPr/>
          <p:nvPr/>
        </p:nvSpPr>
        <p:spPr>
          <a:xfrm>
            <a:off x="5859640" y="2348985"/>
            <a:ext cx="558900" cy="481200"/>
          </a:xfrm>
          <a:prstGeom prst="rect">
            <a:avLst/>
          </a:prstGeom>
          <a:solidFill>
            <a:srgbClr val="E1BDF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oogle Shape;1839;p53">
            <a:extLst>
              <a:ext uri="{FF2B5EF4-FFF2-40B4-BE49-F238E27FC236}">
                <a16:creationId xmlns="" xmlns:a16="http://schemas.microsoft.com/office/drawing/2014/main" id="{9B519AA4-244C-4C73-9825-616FE8EA0871}"/>
              </a:ext>
            </a:extLst>
          </p:cNvPr>
          <p:cNvSpPr/>
          <p:nvPr/>
        </p:nvSpPr>
        <p:spPr>
          <a:xfrm>
            <a:off x="5859640" y="2952791"/>
            <a:ext cx="558900" cy="481200"/>
          </a:xfrm>
          <a:prstGeom prst="rect">
            <a:avLst/>
          </a:prstGeom>
          <a:solidFill>
            <a:srgbClr val="D0A4EB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1840;p53">
            <a:extLst>
              <a:ext uri="{FF2B5EF4-FFF2-40B4-BE49-F238E27FC236}">
                <a16:creationId xmlns="" xmlns:a16="http://schemas.microsoft.com/office/drawing/2014/main" id="{E452BB2C-1422-47F9-BE3D-9EC8B6FF9344}"/>
              </a:ext>
            </a:extLst>
          </p:cNvPr>
          <p:cNvSpPr/>
          <p:nvPr/>
        </p:nvSpPr>
        <p:spPr>
          <a:xfrm>
            <a:off x="5859640" y="4188179"/>
            <a:ext cx="558900" cy="481200"/>
          </a:xfrm>
          <a:prstGeom prst="rect">
            <a:avLst/>
          </a:prstGeom>
          <a:solidFill>
            <a:srgbClr val="9053A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1841;p53">
            <a:extLst>
              <a:ext uri="{FF2B5EF4-FFF2-40B4-BE49-F238E27FC236}">
                <a16:creationId xmlns="" xmlns:a16="http://schemas.microsoft.com/office/drawing/2014/main" id="{02D11F2F-BC99-451A-8493-D87AA7D2EC50}"/>
              </a:ext>
            </a:extLst>
          </p:cNvPr>
          <p:cNvSpPr/>
          <p:nvPr/>
        </p:nvSpPr>
        <p:spPr>
          <a:xfrm>
            <a:off x="5859640" y="3570747"/>
            <a:ext cx="558900" cy="481200"/>
          </a:xfrm>
          <a:prstGeom prst="rect">
            <a:avLst/>
          </a:prstGeom>
          <a:solidFill>
            <a:srgbClr val="B271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Google Shape;1842;p53">
            <a:extLst>
              <a:ext uri="{FF2B5EF4-FFF2-40B4-BE49-F238E27FC236}">
                <a16:creationId xmlns="" xmlns:a16="http://schemas.microsoft.com/office/drawing/2014/main" id="{C481539F-D5D6-45A4-B9E9-7267B75C48A5}"/>
              </a:ext>
            </a:extLst>
          </p:cNvPr>
          <p:cNvSpPr/>
          <p:nvPr/>
        </p:nvSpPr>
        <p:spPr>
          <a:xfrm>
            <a:off x="2660090" y="1752255"/>
            <a:ext cx="558900" cy="481200"/>
          </a:xfrm>
          <a:prstGeom prst="rect">
            <a:avLst/>
          </a:prstGeom>
          <a:solidFill>
            <a:srgbClr val="F9CFD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1843;p53">
            <a:extLst>
              <a:ext uri="{FF2B5EF4-FFF2-40B4-BE49-F238E27FC236}">
                <a16:creationId xmlns="" xmlns:a16="http://schemas.microsoft.com/office/drawing/2014/main" id="{9F5335EA-56E6-4A49-B248-20D30F45DD19}"/>
              </a:ext>
            </a:extLst>
          </p:cNvPr>
          <p:cNvSpPr/>
          <p:nvPr/>
        </p:nvSpPr>
        <p:spPr>
          <a:xfrm>
            <a:off x="2660090" y="2348985"/>
            <a:ext cx="558900" cy="481200"/>
          </a:xfrm>
          <a:prstGeom prst="rect">
            <a:avLst/>
          </a:prstGeom>
          <a:solidFill>
            <a:srgbClr val="F7BAD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1844;p53">
            <a:extLst>
              <a:ext uri="{FF2B5EF4-FFF2-40B4-BE49-F238E27FC236}">
                <a16:creationId xmlns="" xmlns:a16="http://schemas.microsoft.com/office/drawing/2014/main" id="{857990DA-42BF-4ADE-8419-DF0481CE13E9}"/>
              </a:ext>
            </a:extLst>
          </p:cNvPr>
          <p:cNvSpPr/>
          <p:nvPr/>
        </p:nvSpPr>
        <p:spPr>
          <a:xfrm>
            <a:off x="2660090" y="2952791"/>
            <a:ext cx="558900" cy="481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1845;p53">
            <a:extLst>
              <a:ext uri="{FF2B5EF4-FFF2-40B4-BE49-F238E27FC236}">
                <a16:creationId xmlns="" xmlns:a16="http://schemas.microsoft.com/office/drawing/2014/main" id="{22023501-CF93-4128-955F-4079CE102E9D}"/>
              </a:ext>
            </a:extLst>
          </p:cNvPr>
          <p:cNvSpPr/>
          <p:nvPr/>
        </p:nvSpPr>
        <p:spPr>
          <a:xfrm>
            <a:off x="2660090" y="4188179"/>
            <a:ext cx="558900" cy="481200"/>
          </a:xfrm>
          <a:prstGeom prst="rect">
            <a:avLst/>
          </a:prstGeom>
          <a:solidFill>
            <a:srgbClr val="B85F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846;p53">
            <a:extLst>
              <a:ext uri="{FF2B5EF4-FFF2-40B4-BE49-F238E27FC236}">
                <a16:creationId xmlns="" xmlns:a16="http://schemas.microsoft.com/office/drawing/2014/main" id="{9B2F2D54-66C8-49A7-886D-310F72B794AD}"/>
              </a:ext>
            </a:extLst>
          </p:cNvPr>
          <p:cNvSpPr/>
          <p:nvPr/>
        </p:nvSpPr>
        <p:spPr>
          <a:xfrm>
            <a:off x="2660090" y="3570747"/>
            <a:ext cx="558900" cy="481200"/>
          </a:xfrm>
          <a:prstGeom prst="rect">
            <a:avLst/>
          </a:prstGeom>
          <a:solidFill>
            <a:srgbClr val="D686A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1848;p53">
            <a:extLst>
              <a:ext uri="{FF2B5EF4-FFF2-40B4-BE49-F238E27FC236}">
                <a16:creationId xmlns="" xmlns:a16="http://schemas.microsoft.com/office/drawing/2014/main" id="{388A429D-7AF0-426A-AE5A-5300854C2B8A}"/>
              </a:ext>
            </a:extLst>
          </p:cNvPr>
          <p:cNvSpPr/>
          <p:nvPr/>
        </p:nvSpPr>
        <p:spPr>
          <a:xfrm>
            <a:off x="3729109" y="2391666"/>
            <a:ext cx="1611650" cy="1653705"/>
          </a:xfrm>
          <a:custGeom>
            <a:avLst/>
            <a:gdLst/>
            <a:ahLst/>
            <a:cxnLst/>
            <a:rect l="l" t="t" r="r" b="b"/>
            <a:pathLst>
              <a:path w="58409" h="58409" extrusionOk="0">
                <a:moveTo>
                  <a:pt x="29188" y="0"/>
                </a:moveTo>
                <a:cubicBezTo>
                  <a:pt x="13077" y="0"/>
                  <a:pt x="1" y="13076"/>
                  <a:pt x="1" y="29221"/>
                </a:cubicBezTo>
                <a:cubicBezTo>
                  <a:pt x="1" y="45333"/>
                  <a:pt x="13077" y="58409"/>
                  <a:pt x="29188" y="58409"/>
                </a:cubicBezTo>
                <a:cubicBezTo>
                  <a:pt x="45333" y="58409"/>
                  <a:pt x="58409" y="45333"/>
                  <a:pt x="58409" y="29221"/>
                </a:cubicBezTo>
                <a:cubicBezTo>
                  <a:pt x="58409" y="13076"/>
                  <a:pt x="45333" y="0"/>
                  <a:pt x="2918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1849;p53">
            <a:extLst>
              <a:ext uri="{FF2B5EF4-FFF2-40B4-BE49-F238E27FC236}">
                <a16:creationId xmlns="" xmlns:a16="http://schemas.microsoft.com/office/drawing/2014/main" id="{0D6CAF84-B7CC-4385-B3B5-FF7BCB71F236}"/>
              </a:ext>
            </a:extLst>
          </p:cNvPr>
          <p:cNvSpPr/>
          <p:nvPr/>
        </p:nvSpPr>
        <p:spPr>
          <a:xfrm>
            <a:off x="6031791" y="3701487"/>
            <a:ext cx="214673" cy="220243"/>
          </a:xfrm>
          <a:custGeom>
            <a:avLst/>
            <a:gdLst/>
            <a:ahLst/>
            <a:cxnLst/>
            <a:rect l="l" t="t" r="r" b="b"/>
            <a:pathLst>
              <a:path w="9942" h="9941" extrusionOk="0">
                <a:moveTo>
                  <a:pt x="4971" y="901"/>
                </a:moveTo>
                <a:cubicBezTo>
                  <a:pt x="5138" y="901"/>
                  <a:pt x="5238" y="1034"/>
                  <a:pt x="5238" y="1168"/>
                </a:cubicBezTo>
                <a:lnTo>
                  <a:pt x="5238" y="1701"/>
                </a:lnTo>
                <a:cubicBezTo>
                  <a:pt x="5238" y="1868"/>
                  <a:pt x="5138" y="2002"/>
                  <a:pt x="4971" y="2002"/>
                </a:cubicBezTo>
                <a:cubicBezTo>
                  <a:pt x="4804" y="2002"/>
                  <a:pt x="4704" y="1868"/>
                  <a:pt x="4704" y="1701"/>
                </a:cubicBezTo>
                <a:lnTo>
                  <a:pt x="4704" y="1168"/>
                </a:lnTo>
                <a:cubicBezTo>
                  <a:pt x="4704" y="1034"/>
                  <a:pt x="4804" y="901"/>
                  <a:pt x="4971" y="901"/>
                </a:cubicBezTo>
                <a:close/>
                <a:moveTo>
                  <a:pt x="1602" y="4703"/>
                </a:moveTo>
                <a:cubicBezTo>
                  <a:pt x="1735" y="4703"/>
                  <a:pt x="1869" y="4804"/>
                  <a:pt x="1869" y="4970"/>
                </a:cubicBezTo>
                <a:cubicBezTo>
                  <a:pt x="1869" y="5104"/>
                  <a:pt x="1735" y="5237"/>
                  <a:pt x="1602" y="5237"/>
                </a:cubicBezTo>
                <a:lnTo>
                  <a:pt x="1035" y="5237"/>
                </a:lnTo>
                <a:cubicBezTo>
                  <a:pt x="901" y="5237"/>
                  <a:pt x="768" y="5104"/>
                  <a:pt x="768" y="4970"/>
                </a:cubicBezTo>
                <a:cubicBezTo>
                  <a:pt x="768" y="4804"/>
                  <a:pt x="901" y="4703"/>
                  <a:pt x="1035" y="4703"/>
                </a:cubicBezTo>
                <a:close/>
                <a:moveTo>
                  <a:pt x="8640" y="4703"/>
                </a:moveTo>
                <a:cubicBezTo>
                  <a:pt x="8774" y="4703"/>
                  <a:pt x="8907" y="4804"/>
                  <a:pt x="8907" y="4970"/>
                </a:cubicBezTo>
                <a:cubicBezTo>
                  <a:pt x="8907" y="5104"/>
                  <a:pt x="8774" y="5237"/>
                  <a:pt x="8640" y="5237"/>
                </a:cubicBezTo>
                <a:lnTo>
                  <a:pt x="8073" y="5237"/>
                </a:lnTo>
                <a:cubicBezTo>
                  <a:pt x="7940" y="5237"/>
                  <a:pt x="7806" y="5104"/>
                  <a:pt x="7806" y="4970"/>
                </a:cubicBezTo>
                <a:cubicBezTo>
                  <a:pt x="7806" y="4804"/>
                  <a:pt x="7940" y="4703"/>
                  <a:pt x="8073" y="4703"/>
                </a:cubicBezTo>
                <a:close/>
                <a:moveTo>
                  <a:pt x="4971" y="2602"/>
                </a:moveTo>
                <a:cubicBezTo>
                  <a:pt x="5104" y="2602"/>
                  <a:pt x="5238" y="2702"/>
                  <a:pt x="5238" y="2835"/>
                </a:cubicBezTo>
                <a:lnTo>
                  <a:pt x="5238" y="4837"/>
                </a:lnTo>
                <a:lnTo>
                  <a:pt x="6872" y="4837"/>
                </a:lnTo>
                <a:cubicBezTo>
                  <a:pt x="6972" y="4837"/>
                  <a:pt x="7072" y="4937"/>
                  <a:pt x="7072" y="5104"/>
                </a:cubicBezTo>
                <a:cubicBezTo>
                  <a:pt x="7072" y="5237"/>
                  <a:pt x="6972" y="5337"/>
                  <a:pt x="6872" y="5337"/>
                </a:cubicBezTo>
                <a:lnTo>
                  <a:pt x="5238" y="5337"/>
                </a:lnTo>
                <a:lnTo>
                  <a:pt x="5238" y="5637"/>
                </a:lnTo>
                <a:cubicBezTo>
                  <a:pt x="5238" y="5771"/>
                  <a:pt x="5104" y="5871"/>
                  <a:pt x="4971" y="5871"/>
                </a:cubicBezTo>
                <a:cubicBezTo>
                  <a:pt x="4838" y="5871"/>
                  <a:pt x="4704" y="5771"/>
                  <a:pt x="4704" y="5637"/>
                </a:cubicBezTo>
                <a:lnTo>
                  <a:pt x="4704" y="5337"/>
                </a:lnTo>
                <a:lnTo>
                  <a:pt x="4437" y="5337"/>
                </a:lnTo>
                <a:cubicBezTo>
                  <a:pt x="4337" y="5337"/>
                  <a:pt x="4237" y="5237"/>
                  <a:pt x="4237" y="5104"/>
                </a:cubicBezTo>
                <a:cubicBezTo>
                  <a:pt x="4237" y="4937"/>
                  <a:pt x="4337" y="4837"/>
                  <a:pt x="4437" y="4837"/>
                </a:cubicBezTo>
                <a:lnTo>
                  <a:pt x="4704" y="4837"/>
                </a:lnTo>
                <a:lnTo>
                  <a:pt x="4704" y="2835"/>
                </a:lnTo>
                <a:cubicBezTo>
                  <a:pt x="4704" y="2702"/>
                  <a:pt x="4838" y="2602"/>
                  <a:pt x="4971" y="2602"/>
                </a:cubicBezTo>
                <a:close/>
                <a:moveTo>
                  <a:pt x="4971" y="7939"/>
                </a:moveTo>
                <a:cubicBezTo>
                  <a:pt x="5138" y="7939"/>
                  <a:pt x="5238" y="8039"/>
                  <a:pt x="5238" y="8206"/>
                </a:cubicBezTo>
                <a:lnTo>
                  <a:pt x="5238" y="8740"/>
                </a:lnTo>
                <a:cubicBezTo>
                  <a:pt x="5238" y="8906"/>
                  <a:pt x="5138" y="9007"/>
                  <a:pt x="4971" y="9007"/>
                </a:cubicBezTo>
                <a:cubicBezTo>
                  <a:pt x="4804" y="9007"/>
                  <a:pt x="4704" y="8906"/>
                  <a:pt x="4704" y="8740"/>
                </a:cubicBezTo>
                <a:lnTo>
                  <a:pt x="4704" y="8206"/>
                </a:lnTo>
                <a:cubicBezTo>
                  <a:pt x="4704" y="8039"/>
                  <a:pt x="4804" y="7939"/>
                  <a:pt x="4971" y="7939"/>
                </a:cubicBezTo>
                <a:close/>
                <a:moveTo>
                  <a:pt x="4971" y="0"/>
                </a:moveTo>
                <a:cubicBezTo>
                  <a:pt x="2236" y="0"/>
                  <a:pt x="1" y="2202"/>
                  <a:pt x="1" y="4970"/>
                </a:cubicBezTo>
                <a:cubicBezTo>
                  <a:pt x="1" y="7706"/>
                  <a:pt x="2236" y="9941"/>
                  <a:pt x="4971" y="9941"/>
                </a:cubicBezTo>
                <a:cubicBezTo>
                  <a:pt x="7706" y="9941"/>
                  <a:pt x="9941" y="7706"/>
                  <a:pt x="9941" y="4970"/>
                </a:cubicBezTo>
                <a:cubicBezTo>
                  <a:pt x="9941" y="2202"/>
                  <a:pt x="7706" y="0"/>
                  <a:pt x="49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Google Shape;1850;p53">
            <a:extLst>
              <a:ext uri="{FF2B5EF4-FFF2-40B4-BE49-F238E27FC236}">
                <a16:creationId xmlns="" xmlns:a16="http://schemas.microsoft.com/office/drawing/2014/main" id="{241440B1-B541-4AC2-BED6-E62BEC7CA40A}"/>
              </a:ext>
            </a:extLst>
          </p:cNvPr>
          <p:cNvSpPr/>
          <p:nvPr/>
        </p:nvSpPr>
        <p:spPr>
          <a:xfrm>
            <a:off x="2830812" y="3082168"/>
            <a:ext cx="217523" cy="222459"/>
          </a:xfrm>
          <a:custGeom>
            <a:avLst/>
            <a:gdLst/>
            <a:ahLst/>
            <a:cxnLst/>
            <a:rect l="l" t="t" r="r" b="b"/>
            <a:pathLst>
              <a:path w="10074" h="10041" extrusionOk="0">
                <a:moveTo>
                  <a:pt x="5037" y="3436"/>
                </a:moveTo>
                <a:cubicBezTo>
                  <a:pt x="5904" y="3436"/>
                  <a:pt x="6605" y="4136"/>
                  <a:pt x="6605" y="5037"/>
                </a:cubicBezTo>
                <a:cubicBezTo>
                  <a:pt x="6605" y="5904"/>
                  <a:pt x="5904" y="6605"/>
                  <a:pt x="5037" y="6605"/>
                </a:cubicBezTo>
                <a:cubicBezTo>
                  <a:pt x="4170" y="6605"/>
                  <a:pt x="3436" y="5904"/>
                  <a:pt x="3436" y="5037"/>
                </a:cubicBezTo>
                <a:cubicBezTo>
                  <a:pt x="3436" y="4170"/>
                  <a:pt x="4170" y="3436"/>
                  <a:pt x="5037" y="3436"/>
                </a:cubicBezTo>
                <a:close/>
                <a:moveTo>
                  <a:pt x="4303" y="0"/>
                </a:moveTo>
                <a:lnTo>
                  <a:pt x="4070" y="1301"/>
                </a:lnTo>
                <a:cubicBezTo>
                  <a:pt x="3703" y="1401"/>
                  <a:pt x="3369" y="1534"/>
                  <a:pt x="3069" y="1701"/>
                </a:cubicBezTo>
                <a:lnTo>
                  <a:pt x="2002" y="967"/>
                </a:lnTo>
                <a:lnTo>
                  <a:pt x="968" y="2001"/>
                </a:lnTo>
                <a:lnTo>
                  <a:pt x="1735" y="3069"/>
                </a:lnTo>
                <a:cubicBezTo>
                  <a:pt x="1535" y="3369"/>
                  <a:pt x="1401" y="3703"/>
                  <a:pt x="1301" y="4070"/>
                </a:cubicBezTo>
                <a:lnTo>
                  <a:pt x="0" y="4303"/>
                </a:lnTo>
                <a:lnTo>
                  <a:pt x="0" y="5737"/>
                </a:lnTo>
                <a:lnTo>
                  <a:pt x="1301" y="6004"/>
                </a:lnTo>
                <a:cubicBezTo>
                  <a:pt x="1401" y="6338"/>
                  <a:pt x="1535" y="6671"/>
                  <a:pt x="1735" y="6972"/>
                </a:cubicBezTo>
                <a:lnTo>
                  <a:pt x="968" y="8072"/>
                </a:lnTo>
                <a:lnTo>
                  <a:pt x="2002" y="9107"/>
                </a:lnTo>
                <a:lnTo>
                  <a:pt x="3069" y="8339"/>
                </a:lnTo>
                <a:cubicBezTo>
                  <a:pt x="3369" y="8539"/>
                  <a:pt x="3703" y="8673"/>
                  <a:pt x="4070" y="8740"/>
                </a:cubicBezTo>
                <a:lnTo>
                  <a:pt x="4303" y="10041"/>
                </a:lnTo>
                <a:lnTo>
                  <a:pt x="5771" y="10041"/>
                </a:lnTo>
                <a:lnTo>
                  <a:pt x="6004" y="8740"/>
                </a:lnTo>
                <a:cubicBezTo>
                  <a:pt x="6338" y="8673"/>
                  <a:pt x="6672" y="8539"/>
                  <a:pt x="7005" y="8339"/>
                </a:cubicBezTo>
                <a:lnTo>
                  <a:pt x="8073" y="9107"/>
                </a:lnTo>
                <a:lnTo>
                  <a:pt x="9107" y="8072"/>
                </a:lnTo>
                <a:lnTo>
                  <a:pt x="8339" y="6972"/>
                </a:lnTo>
                <a:cubicBezTo>
                  <a:pt x="8540" y="6671"/>
                  <a:pt x="8673" y="6338"/>
                  <a:pt x="8773" y="6004"/>
                </a:cubicBezTo>
                <a:lnTo>
                  <a:pt x="10074" y="5737"/>
                </a:lnTo>
                <a:lnTo>
                  <a:pt x="10074" y="4303"/>
                </a:lnTo>
                <a:lnTo>
                  <a:pt x="8773" y="4070"/>
                </a:lnTo>
                <a:cubicBezTo>
                  <a:pt x="8673" y="3703"/>
                  <a:pt x="8540" y="3369"/>
                  <a:pt x="8339" y="3069"/>
                </a:cubicBezTo>
                <a:lnTo>
                  <a:pt x="9107" y="2001"/>
                </a:lnTo>
                <a:lnTo>
                  <a:pt x="8073" y="967"/>
                </a:lnTo>
                <a:lnTo>
                  <a:pt x="7005" y="1701"/>
                </a:lnTo>
                <a:cubicBezTo>
                  <a:pt x="6672" y="1534"/>
                  <a:pt x="6338" y="1401"/>
                  <a:pt x="6004" y="1301"/>
                </a:cubicBezTo>
                <a:lnTo>
                  <a:pt x="57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oogle Shape;1851;p53">
            <a:extLst>
              <a:ext uri="{FF2B5EF4-FFF2-40B4-BE49-F238E27FC236}">
                <a16:creationId xmlns="" xmlns:a16="http://schemas.microsoft.com/office/drawing/2014/main" id="{870DC486-0A6B-42BE-8473-19176D75468F}"/>
              </a:ext>
            </a:extLst>
          </p:cNvPr>
          <p:cNvGrpSpPr/>
          <p:nvPr/>
        </p:nvGrpSpPr>
        <p:grpSpPr>
          <a:xfrm>
            <a:off x="2858894" y="2480571"/>
            <a:ext cx="161359" cy="218028"/>
            <a:chOff x="3310262" y="2625598"/>
            <a:chExt cx="148376" cy="200486"/>
          </a:xfrm>
        </p:grpSpPr>
        <p:sp>
          <p:nvSpPr>
            <p:cNvPr id="17" name="Google Shape;1852;p53">
              <a:extLst>
                <a:ext uri="{FF2B5EF4-FFF2-40B4-BE49-F238E27FC236}">
                  <a16:creationId xmlns="" xmlns:a16="http://schemas.microsoft.com/office/drawing/2014/main" id="{E7C503E3-5AE0-4CB2-A674-CD9EE9717D41}"/>
                </a:ext>
              </a:extLst>
            </p:cNvPr>
            <p:cNvSpPr/>
            <p:nvPr/>
          </p:nvSpPr>
          <p:spPr>
            <a:xfrm>
              <a:off x="3310262" y="2625598"/>
              <a:ext cx="148376" cy="200486"/>
            </a:xfrm>
            <a:custGeom>
              <a:avLst/>
              <a:gdLst/>
              <a:ahLst/>
              <a:cxnLst/>
              <a:rect l="l" t="t" r="r" b="b"/>
              <a:pathLst>
                <a:path w="7473" h="9841" extrusionOk="0">
                  <a:moveTo>
                    <a:pt x="5538" y="1601"/>
                  </a:moveTo>
                  <a:lnTo>
                    <a:pt x="5538" y="2035"/>
                  </a:lnTo>
                  <a:lnTo>
                    <a:pt x="1102" y="2035"/>
                  </a:lnTo>
                  <a:lnTo>
                    <a:pt x="1102" y="1601"/>
                  </a:lnTo>
                  <a:close/>
                  <a:moveTo>
                    <a:pt x="6205" y="3269"/>
                  </a:moveTo>
                  <a:lnTo>
                    <a:pt x="6205" y="3536"/>
                  </a:lnTo>
                  <a:lnTo>
                    <a:pt x="1102" y="3536"/>
                  </a:lnTo>
                  <a:lnTo>
                    <a:pt x="1102" y="3269"/>
                  </a:lnTo>
                  <a:close/>
                  <a:moveTo>
                    <a:pt x="6205" y="3936"/>
                  </a:moveTo>
                  <a:lnTo>
                    <a:pt x="6205" y="4203"/>
                  </a:lnTo>
                  <a:lnTo>
                    <a:pt x="1102" y="4203"/>
                  </a:lnTo>
                  <a:lnTo>
                    <a:pt x="1102" y="3936"/>
                  </a:lnTo>
                  <a:close/>
                  <a:moveTo>
                    <a:pt x="6205" y="4637"/>
                  </a:moveTo>
                  <a:lnTo>
                    <a:pt x="6205" y="4870"/>
                  </a:lnTo>
                  <a:lnTo>
                    <a:pt x="1102" y="4870"/>
                  </a:lnTo>
                  <a:lnTo>
                    <a:pt x="1102" y="4637"/>
                  </a:lnTo>
                  <a:close/>
                  <a:moveTo>
                    <a:pt x="6205" y="5304"/>
                  </a:moveTo>
                  <a:lnTo>
                    <a:pt x="6205" y="5571"/>
                  </a:lnTo>
                  <a:lnTo>
                    <a:pt x="1102" y="5571"/>
                  </a:lnTo>
                  <a:lnTo>
                    <a:pt x="1102" y="5304"/>
                  </a:lnTo>
                  <a:close/>
                  <a:moveTo>
                    <a:pt x="6205" y="5971"/>
                  </a:moveTo>
                  <a:lnTo>
                    <a:pt x="6205" y="6238"/>
                  </a:lnTo>
                  <a:lnTo>
                    <a:pt x="1102" y="6238"/>
                  </a:lnTo>
                  <a:lnTo>
                    <a:pt x="1102" y="5971"/>
                  </a:lnTo>
                  <a:close/>
                  <a:moveTo>
                    <a:pt x="6205" y="6672"/>
                  </a:moveTo>
                  <a:lnTo>
                    <a:pt x="6205" y="6905"/>
                  </a:lnTo>
                  <a:lnTo>
                    <a:pt x="1102" y="6905"/>
                  </a:lnTo>
                  <a:lnTo>
                    <a:pt x="1102" y="6672"/>
                  </a:lnTo>
                  <a:close/>
                  <a:moveTo>
                    <a:pt x="6205" y="7339"/>
                  </a:moveTo>
                  <a:lnTo>
                    <a:pt x="6205" y="7606"/>
                  </a:lnTo>
                  <a:lnTo>
                    <a:pt x="1102" y="7606"/>
                  </a:lnTo>
                  <a:lnTo>
                    <a:pt x="1102" y="7339"/>
                  </a:lnTo>
                  <a:close/>
                  <a:moveTo>
                    <a:pt x="6205" y="8006"/>
                  </a:moveTo>
                  <a:lnTo>
                    <a:pt x="6205" y="8273"/>
                  </a:lnTo>
                  <a:lnTo>
                    <a:pt x="1102" y="8273"/>
                  </a:lnTo>
                  <a:lnTo>
                    <a:pt x="1102" y="8006"/>
                  </a:lnTo>
                  <a:close/>
                  <a:moveTo>
                    <a:pt x="1" y="0"/>
                  </a:moveTo>
                  <a:lnTo>
                    <a:pt x="1" y="9841"/>
                  </a:lnTo>
                  <a:lnTo>
                    <a:pt x="7473" y="9841"/>
                  </a:lnTo>
                  <a:lnTo>
                    <a:pt x="7440" y="1201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Google Shape;1853;p53">
              <a:extLst>
                <a:ext uri="{FF2B5EF4-FFF2-40B4-BE49-F238E27FC236}">
                  <a16:creationId xmlns="" xmlns:a16="http://schemas.microsoft.com/office/drawing/2014/main" id="{F687DC5E-4D70-4CCE-8235-2609F365E904}"/>
                </a:ext>
              </a:extLst>
            </p:cNvPr>
            <p:cNvSpPr/>
            <p:nvPr/>
          </p:nvSpPr>
          <p:spPr>
            <a:xfrm>
              <a:off x="3429500" y="2625598"/>
              <a:ext cx="28492" cy="29907"/>
            </a:xfrm>
            <a:custGeom>
              <a:avLst/>
              <a:gdLst/>
              <a:ahLst/>
              <a:cxnLst/>
              <a:rect l="l" t="t" r="r" b="b"/>
              <a:pathLst>
                <a:path w="1435" h="1468" extrusionOk="0">
                  <a:moveTo>
                    <a:pt x="0" y="0"/>
                  </a:moveTo>
                  <a:lnTo>
                    <a:pt x="0" y="1468"/>
                  </a:lnTo>
                  <a:lnTo>
                    <a:pt x="1435" y="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oogle Shape;1854;p53">
            <a:extLst>
              <a:ext uri="{FF2B5EF4-FFF2-40B4-BE49-F238E27FC236}">
                <a16:creationId xmlns="" xmlns:a16="http://schemas.microsoft.com/office/drawing/2014/main" id="{5B1BC7A2-1202-40DE-9DA5-3FEAF954AB39}"/>
              </a:ext>
            </a:extLst>
          </p:cNvPr>
          <p:cNvGrpSpPr/>
          <p:nvPr/>
        </p:nvGrpSpPr>
        <p:grpSpPr>
          <a:xfrm>
            <a:off x="6030498" y="3128591"/>
            <a:ext cx="214649" cy="150059"/>
            <a:chOff x="5683485" y="2656852"/>
            <a:chExt cx="197379" cy="137984"/>
          </a:xfrm>
        </p:grpSpPr>
        <p:sp>
          <p:nvSpPr>
            <p:cNvPr id="20" name="Google Shape;1855;p53">
              <a:extLst>
                <a:ext uri="{FF2B5EF4-FFF2-40B4-BE49-F238E27FC236}">
                  <a16:creationId xmlns="" xmlns:a16="http://schemas.microsoft.com/office/drawing/2014/main" id="{9324BADC-18A8-499E-B1F4-D6BF846F7261}"/>
                </a:ext>
              </a:extLst>
            </p:cNvPr>
            <p:cNvSpPr/>
            <p:nvPr/>
          </p:nvSpPr>
          <p:spPr>
            <a:xfrm>
              <a:off x="5683485" y="2656852"/>
              <a:ext cx="197379" cy="72058"/>
            </a:xfrm>
            <a:custGeom>
              <a:avLst/>
              <a:gdLst/>
              <a:ahLst/>
              <a:cxnLst/>
              <a:rect l="l" t="t" r="r" b="b"/>
              <a:pathLst>
                <a:path w="9941" h="3537" extrusionOk="0">
                  <a:moveTo>
                    <a:pt x="9941" y="1"/>
                  </a:moveTo>
                  <a:lnTo>
                    <a:pt x="1" y="34"/>
                  </a:lnTo>
                  <a:lnTo>
                    <a:pt x="4971" y="3536"/>
                  </a:lnTo>
                  <a:lnTo>
                    <a:pt x="9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Google Shape;1856;p53">
              <a:extLst>
                <a:ext uri="{FF2B5EF4-FFF2-40B4-BE49-F238E27FC236}">
                  <a16:creationId xmlns="" xmlns:a16="http://schemas.microsoft.com/office/drawing/2014/main" id="{6D91BC32-7016-4663-A221-E88B574476BA}"/>
                </a:ext>
              </a:extLst>
            </p:cNvPr>
            <p:cNvSpPr/>
            <p:nvPr/>
          </p:nvSpPr>
          <p:spPr>
            <a:xfrm>
              <a:off x="5684815" y="2667732"/>
              <a:ext cx="194738" cy="127104"/>
            </a:xfrm>
            <a:custGeom>
              <a:avLst/>
              <a:gdLst/>
              <a:ahLst/>
              <a:cxnLst/>
              <a:rect l="l" t="t" r="r" b="b"/>
              <a:pathLst>
                <a:path w="9808" h="6239" extrusionOk="0">
                  <a:moveTo>
                    <a:pt x="9807" y="0"/>
                  </a:moveTo>
                  <a:lnTo>
                    <a:pt x="4904" y="3436"/>
                  </a:lnTo>
                  <a:lnTo>
                    <a:pt x="0" y="34"/>
                  </a:lnTo>
                  <a:lnTo>
                    <a:pt x="0" y="6238"/>
                  </a:lnTo>
                  <a:lnTo>
                    <a:pt x="9807" y="6238"/>
                  </a:lnTo>
                  <a:lnTo>
                    <a:pt x="98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oogle Shape;1857;p53">
            <a:extLst>
              <a:ext uri="{FF2B5EF4-FFF2-40B4-BE49-F238E27FC236}">
                <a16:creationId xmlns="" xmlns:a16="http://schemas.microsoft.com/office/drawing/2014/main" id="{FA97B1DF-56D8-4873-AA00-81B4C085D44F}"/>
              </a:ext>
            </a:extLst>
          </p:cNvPr>
          <p:cNvGrpSpPr/>
          <p:nvPr/>
        </p:nvGrpSpPr>
        <p:grpSpPr>
          <a:xfrm>
            <a:off x="6030465" y="2444967"/>
            <a:ext cx="180814" cy="253632"/>
            <a:chOff x="5700700" y="3207267"/>
            <a:chExt cx="166266" cy="233225"/>
          </a:xfrm>
        </p:grpSpPr>
        <p:sp>
          <p:nvSpPr>
            <p:cNvPr id="23" name="Google Shape;1858;p53">
              <a:extLst>
                <a:ext uri="{FF2B5EF4-FFF2-40B4-BE49-F238E27FC236}">
                  <a16:creationId xmlns="" xmlns:a16="http://schemas.microsoft.com/office/drawing/2014/main" id="{A6A13765-DB6A-499C-8E3F-0ED8A03B027C}"/>
                </a:ext>
              </a:extLst>
            </p:cNvPr>
            <p:cNvSpPr/>
            <p:nvPr/>
          </p:nvSpPr>
          <p:spPr>
            <a:xfrm>
              <a:off x="5700700" y="3207267"/>
              <a:ext cx="166266" cy="198550"/>
            </a:xfrm>
            <a:custGeom>
              <a:avLst/>
              <a:gdLst/>
              <a:ahLst/>
              <a:cxnLst/>
              <a:rect l="l" t="t" r="r" b="b"/>
              <a:pathLst>
                <a:path w="8374" h="9746" extrusionOk="0">
                  <a:moveTo>
                    <a:pt x="4124" y="1"/>
                  </a:moveTo>
                  <a:cubicBezTo>
                    <a:pt x="1936" y="1"/>
                    <a:pt x="132" y="1767"/>
                    <a:pt x="34" y="4008"/>
                  </a:cubicBezTo>
                  <a:cubicBezTo>
                    <a:pt x="1" y="5342"/>
                    <a:pt x="568" y="6743"/>
                    <a:pt x="1469" y="7544"/>
                  </a:cubicBezTo>
                  <a:cubicBezTo>
                    <a:pt x="1902" y="8244"/>
                    <a:pt x="2136" y="9278"/>
                    <a:pt x="2236" y="9745"/>
                  </a:cubicBezTo>
                  <a:lnTo>
                    <a:pt x="6205" y="9745"/>
                  </a:lnTo>
                  <a:cubicBezTo>
                    <a:pt x="6305" y="8344"/>
                    <a:pt x="7006" y="7377"/>
                    <a:pt x="7006" y="7377"/>
                  </a:cubicBezTo>
                  <a:cubicBezTo>
                    <a:pt x="7740" y="6676"/>
                    <a:pt x="8207" y="5475"/>
                    <a:pt x="8273" y="4341"/>
                  </a:cubicBezTo>
                  <a:cubicBezTo>
                    <a:pt x="8374" y="2040"/>
                    <a:pt x="6572" y="105"/>
                    <a:pt x="4304" y="5"/>
                  </a:cubicBezTo>
                  <a:cubicBezTo>
                    <a:pt x="4244" y="2"/>
                    <a:pt x="4184" y="1"/>
                    <a:pt x="4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Google Shape;1859;p53">
              <a:extLst>
                <a:ext uri="{FF2B5EF4-FFF2-40B4-BE49-F238E27FC236}">
                  <a16:creationId xmlns="" xmlns:a16="http://schemas.microsoft.com/office/drawing/2014/main" id="{333FD81B-3A31-4783-9956-B13980BA5082}"/>
                </a:ext>
              </a:extLst>
            </p:cNvPr>
            <p:cNvSpPr/>
            <p:nvPr/>
          </p:nvSpPr>
          <p:spPr>
            <a:xfrm>
              <a:off x="5740453" y="3409197"/>
              <a:ext cx="85456" cy="13629"/>
            </a:xfrm>
            <a:custGeom>
              <a:avLst/>
              <a:gdLst/>
              <a:ahLst/>
              <a:cxnLst/>
              <a:rect l="l" t="t" r="r" b="b"/>
              <a:pathLst>
                <a:path w="4304" h="669" extrusionOk="0">
                  <a:moveTo>
                    <a:pt x="234" y="1"/>
                  </a:moveTo>
                  <a:cubicBezTo>
                    <a:pt x="100" y="1"/>
                    <a:pt x="0" y="68"/>
                    <a:pt x="0" y="168"/>
                  </a:cubicBezTo>
                  <a:lnTo>
                    <a:pt x="0" y="501"/>
                  </a:lnTo>
                  <a:cubicBezTo>
                    <a:pt x="0" y="601"/>
                    <a:pt x="100" y="668"/>
                    <a:pt x="234" y="668"/>
                  </a:cubicBezTo>
                  <a:lnTo>
                    <a:pt x="4070" y="668"/>
                  </a:lnTo>
                  <a:cubicBezTo>
                    <a:pt x="4203" y="668"/>
                    <a:pt x="4303" y="601"/>
                    <a:pt x="4303" y="501"/>
                  </a:cubicBezTo>
                  <a:lnTo>
                    <a:pt x="4303" y="168"/>
                  </a:lnTo>
                  <a:cubicBezTo>
                    <a:pt x="4303" y="68"/>
                    <a:pt x="4203" y="1"/>
                    <a:pt x="4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Google Shape;1860;p53">
              <a:extLst>
                <a:ext uri="{FF2B5EF4-FFF2-40B4-BE49-F238E27FC236}">
                  <a16:creationId xmlns="" xmlns:a16="http://schemas.microsoft.com/office/drawing/2014/main" id="{F83B692A-5935-4F41-9379-A8899B76063E}"/>
                </a:ext>
              </a:extLst>
            </p:cNvPr>
            <p:cNvSpPr/>
            <p:nvPr/>
          </p:nvSpPr>
          <p:spPr>
            <a:xfrm>
              <a:off x="5750381" y="3426882"/>
              <a:ext cx="65581" cy="13609"/>
            </a:xfrm>
            <a:custGeom>
              <a:avLst/>
              <a:gdLst/>
              <a:ahLst/>
              <a:cxnLst/>
              <a:rect l="l" t="t" r="r" b="b"/>
              <a:pathLst>
                <a:path w="3303" h="668" extrusionOk="0">
                  <a:moveTo>
                    <a:pt x="167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467"/>
                  </a:lnTo>
                  <a:cubicBezTo>
                    <a:pt x="1" y="567"/>
                    <a:pt x="67" y="667"/>
                    <a:pt x="167" y="667"/>
                  </a:cubicBezTo>
                  <a:lnTo>
                    <a:pt x="3136" y="667"/>
                  </a:lnTo>
                  <a:cubicBezTo>
                    <a:pt x="3203" y="667"/>
                    <a:pt x="3303" y="567"/>
                    <a:pt x="3303" y="467"/>
                  </a:cubicBezTo>
                  <a:lnTo>
                    <a:pt x="3303" y="167"/>
                  </a:lnTo>
                  <a:cubicBezTo>
                    <a:pt x="3303" y="67"/>
                    <a:pt x="3236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Google Shape;1861;p53">
              <a:extLst>
                <a:ext uri="{FF2B5EF4-FFF2-40B4-BE49-F238E27FC236}">
                  <a16:creationId xmlns="" xmlns:a16="http://schemas.microsoft.com/office/drawing/2014/main" id="{E0C67A88-6F5B-40B7-83B3-A104E423BB77}"/>
                </a:ext>
              </a:extLst>
            </p:cNvPr>
            <p:cNvSpPr/>
            <p:nvPr/>
          </p:nvSpPr>
          <p:spPr>
            <a:xfrm>
              <a:off x="5759654" y="3331041"/>
              <a:ext cx="23210" cy="74787"/>
            </a:xfrm>
            <a:custGeom>
              <a:avLst/>
              <a:gdLst/>
              <a:ahLst/>
              <a:cxnLst/>
              <a:rect l="l" t="t" r="r" b="b"/>
              <a:pathLst>
                <a:path w="1169" h="3671" extrusionOk="0">
                  <a:moveTo>
                    <a:pt x="301" y="268"/>
                  </a:moveTo>
                  <a:cubicBezTo>
                    <a:pt x="434" y="301"/>
                    <a:pt x="534" y="468"/>
                    <a:pt x="601" y="635"/>
                  </a:cubicBezTo>
                  <a:cubicBezTo>
                    <a:pt x="468" y="601"/>
                    <a:pt x="368" y="535"/>
                    <a:pt x="334" y="468"/>
                  </a:cubicBezTo>
                  <a:cubicBezTo>
                    <a:pt x="301" y="401"/>
                    <a:pt x="301" y="334"/>
                    <a:pt x="301" y="268"/>
                  </a:cubicBezTo>
                  <a:close/>
                  <a:moveTo>
                    <a:pt x="167" y="1"/>
                  </a:moveTo>
                  <a:lnTo>
                    <a:pt x="134" y="68"/>
                  </a:lnTo>
                  <a:cubicBezTo>
                    <a:pt x="101" y="101"/>
                    <a:pt x="1" y="368"/>
                    <a:pt x="167" y="601"/>
                  </a:cubicBezTo>
                  <a:cubicBezTo>
                    <a:pt x="268" y="735"/>
                    <a:pt x="434" y="835"/>
                    <a:pt x="668" y="902"/>
                  </a:cubicBezTo>
                  <a:cubicBezTo>
                    <a:pt x="868" y="1635"/>
                    <a:pt x="868" y="2803"/>
                    <a:pt x="801" y="3670"/>
                  </a:cubicBezTo>
                  <a:lnTo>
                    <a:pt x="1001" y="3670"/>
                  </a:lnTo>
                  <a:cubicBezTo>
                    <a:pt x="1035" y="3437"/>
                    <a:pt x="1135" y="1936"/>
                    <a:pt x="901" y="935"/>
                  </a:cubicBezTo>
                  <a:lnTo>
                    <a:pt x="1168" y="935"/>
                  </a:lnTo>
                  <a:lnTo>
                    <a:pt x="1168" y="735"/>
                  </a:lnTo>
                  <a:cubicBezTo>
                    <a:pt x="1068" y="735"/>
                    <a:pt x="935" y="701"/>
                    <a:pt x="835" y="701"/>
                  </a:cubicBezTo>
                  <a:cubicBezTo>
                    <a:pt x="735" y="301"/>
                    <a:pt x="534" y="34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Google Shape;1862;p53">
              <a:extLst>
                <a:ext uri="{FF2B5EF4-FFF2-40B4-BE49-F238E27FC236}">
                  <a16:creationId xmlns="" xmlns:a16="http://schemas.microsoft.com/office/drawing/2014/main" id="{B6ADF12B-F83F-4A83-BA23-09D64B5CFE26}"/>
                </a:ext>
              </a:extLst>
            </p:cNvPr>
            <p:cNvSpPr/>
            <p:nvPr/>
          </p:nvSpPr>
          <p:spPr>
            <a:xfrm>
              <a:off x="5782171" y="3331041"/>
              <a:ext cx="23210" cy="74787"/>
            </a:xfrm>
            <a:custGeom>
              <a:avLst/>
              <a:gdLst/>
              <a:ahLst/>
              <a:cxnLst/>
              <a:rect l="l" t="t" r="r" b="b"/>
              <a:pathLst>
                <a:path w="1169" h="3671" extrusionOk="0">
                  <a:moveTo>
                    <a:pt x="868" y="268"/>
                  </a:moveTo>
                  <a:cubicBezTo>
                    <a:pt x="868" y="334"/>
                    <a:pt x="868" y="401"/>
                    <a:pt x="835" y="468"/>
                  </a:cubicBezTo>
                  <a:cubicBezTo>
                    <a:pt x="801" y="535"/>
                    <a:pt x="701" y="601"/>
                    <a:pt x="568" y="635"/>
                  </a:cubicBezTo>
                  <a:cubicBezTo>
                    <a:pt x="635" y="468"/>
                    <a:pt x="768" y="301"/>
                    <a:pt x="868" y="268"/>
                  </a:cubicBezTo>
                  <a:close/>
                  <a:moveTo>
                    <a:pt x="1035" y="1"/>
                  </a:moveTo>
                  <a:lnTo>
                    <a:pt x="935" y="34"/>
                  </a:lnTo>
                  <a:cubicBezTo>
                    <a:pt x="635" y="68"/>
                    <a:pt x="468" y="334"/>
                    <a:pt x="334" y="701"/>
                  </a:cubicBezTo>
                  <a:cubicBezTo>
                    <a:pt x="234" y="735"/>
                    <a:pt x="134" y="735"/>
                    <a:pt x="1" y="735"/>
                  </a:cubicBezTo>
                  <a:lnTo>
                    <a:pt x="1" y="935"/>
                  </a:lnTo>
                  <a:lnTo>
                    <a:pt x="268" y="935"/>
                  </a:lnTo>
                  <a:cubicBezTo>
                    <a:pt x="34" y="1936"/>
                    <a:pt x="134" y="3437"/>
                    <a:pt x="168" y="3670"/>
                  </a:cubicBezTo>
                  <a:lnTo>
                    <a:pt x="401" y="3670"/>
                  </a:lnTo>
                  <a:cubicBezTo>
                    <a:pt x="301" y="2803"/>
                    <a:pt x="301" y="1635"/>
                    <a:pt x="501" y="902"/>
                  </a:cubicBezTo>
                  <a:cubicBezTo>
                    <a:pt x="735" y="835"/>
                    <a:pt x="935" y="735"/>
                    <a:pt x="1002" y="601"/>
                  </a:cubicBezTo>
                  <a:cubicBezTo>
                    <a:pt x="1168" y="368"/>
                    <a:pt x="1068" y="101"/>
                    <a:pt x="1068" y="101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Google Shape;1863;p53">
            <a:extLst>
              <a:ext uri="{FF2B5EF4-FFF2-40B4-BE49-F238E27FC236}">
                <a16:creationId xmlns="" xmlns:a16="http://schemas.microsoft.com/office/drawing/2014/main" id="{801D7A0E-4545-410E-B934-43F791966321}"/>
              </a:ext>
            </a:extLst>
          </p:cNvPr>
          <p:cNvSpPr/>
          <p:nvPr/>
        </p:nvSpPr>
        <p:spPr>
          <a:xfrm>
            <a:off x="3919653" y="2587183"/>
            <a:ext cx="1230598" cy="1262709"/>
          </a:xfrm>
          <a:custGeom>
            <a:avLst/>
            <a:gdLst/>
            <a:ahLst/>
            <a:cxnLst/>
            <a:rect l="l" t="t" r="r" b="b"/>
            <a:pathLst>
              <a:path w="44599" h="44599" extrusionOk="0">
                <a:moveTo>
                  <a:pt x="22283" y="0"/>
                </a:moveTo>
                <a:cubicBezTo>
                  <a:pt x="9974" y="0"/>
                  <a:pt x="0" y="9974"/>
                  <a:pt x="0" y="22316"/>
                </a:cubicBezTo>
                <a:cubicBezTo>
                  <a:pt x="0" y="34625"/>
                  <a:pt x="9974" y="44599"/>
                  <a:pt x="22283" y="44599"/>
                </a:cubicBezTo>
                <a:cubicBezTo>
                  <a:pt x="34592" y="44599"/>
                  <a:pt x="44599" y="34625"/>
                  <a:pt x="44599" y="22316"/>
                </a:cubicBezTo>
                <a:cubicBezTo>
                  <a:pt x="44599" y="9974"/>
                  <a:pt x="34625" y="0"/>
                  <a:pt x="2228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oogle Shape;1864;p53">
            <a:extLst>
              <a:ext uri="{FF2B5EF4-FFF2-40B4-BE49-F238E27FC236}">
                <a16:creationId xmlns="" xmlns:a16="http://schemas.microsoft.com/office/drawing/2014/main" id="{34B2CE19-608A-429D-A78E-9462754EB600}"/>
              </a:ext>
            </a:extLst>
          </p:cNvPr>
          <p:cNvGrpSpPr/>
          <p:nvPr/>
        </p:nvGrpSpPr>
        <p:grpSpPr>
          <a:xfrm>
            <a:off x="4079727" y="2710101"/>
            <a:ext cx="435382" cy="1017227"/>
            <a:chOff x="4246176" y="2651412"/>
            <a:chExt cx="313292" cy="731923"/>
          </a:xfrm>
        </p:grpSpPr>
        <p:sp>
          <p:nvSpPr>
            <p:cNvPr id="30" name="Google Shape;1865;p53">
              <a:extLst>
                <a:ext uri="{FF2B5EF4-FFF2-40B4-BE49-F238E27FC236}">
                  <a16:creationId xmlns="" xmlns:a16="http://schemas.microsoft.com/office/drawing/2014/main" id="{CD3CDF7C-0464-4720-AE8B-F99BAF5F2809}"/>
                </a:ext>
              </a:extLst>
            </p:cNvPr>
            <p:cNvSpPr/>
            <p:nvPr/>
          </p:nvSpPr>
          <p:spPr>
            <a:xfrm>
              <a:off x="4246176" y="2651412"/>
              <a:ext cx="313292" cy="731923"/>
            </a:xfrm>
            <a:custGeom>
              <a:avLst/>
              <a:gdLst/>
              <a:ahLst/>
              <a:cxnLst/>
              <a:rect l="l" t="t" r="r" b="b"/>
              <a:pathLst>
                <a:path w="15779" h="35927" extrusionOk="0">
                  <a:moveTo>
                    <a:pt x="13744" y="1"/>
                  </a:moveTo>
                  <a:cubicBezTo>
                    <a:pt x="12610" y="1"/>
                    <a:pt x="12076" y="634"/>
                    <a:pt x="11842" y="1568"/>
                  </a:cubicBezTo>
                  <a:cubicBezTo>
                    <a:pt x="11642" y="1535"/>
                    <a:pt x="11442" y="1502"/>
                    <a:pt x="11242" y="1502"/>
                  </a:cubicBezTo>
                  <a:cubicBezTo>
                    <a:pt x="9007" y="1502"/>
                    <a:pt x="7239" y="3303"/>
                    <a:pt x="7239" y="5538"/>
                  </a:cubicBezTo>
                  <a:cubicBezTo>
                    <a:pt x="7239" y="5638"/>
                    <a:pt x="7239" y="5738"/>
                    <a:pt x="7239" y="5838"/>
                  </a:cubicBezTo>
                  <a:cubicBezTo>
                    <a:pt x="6739" y="5638"/>
                    <a:pt x="6172" y="5538"/>
                    <a:pt x="5605" y="5538"/>
                  </a:cubicBezTo>
                  <a:cubicBezTo>
                    <a:pt x="3170" y="5538"/>
                    <a:pt x="1201" y="7473"/>
                    <a:pt x="1201" y="9908"/>
                  </a:cubicBezTo>
                  <a:cubicBezTo>
                    <a:pt x="1201" y="10675"/>
                    <a:pt x="1402" y="11409"/>
                    <a:pt x="1769" y="12009"/>
                  </a:cubicBezTo>
                  <a:cubicBezTo>
                    <a:pt x="668" y="12877"/>
                    <a:pt x="1" y="14211"/>
                    <a:pt x="1" y="15679"/>
                  </a:cubicBezTo>
                  <a:cubicBezTo>
                    <a:pt x="1" y="17380"/>
                    <a:pt x="868" y="18848"/>
                    <a:pt x="2169" y="19648"/>
                  </a:cubicBezTo>
                  <a:cubicBezTo>
                    <a:pt x="1568" y="20415"/>
                    <a:pt x="1201" y="21383"/>
                    <a:pt x="1201" y="22417"/>
                  </a:cubicBezTo>
                  <a:cubicBezTo>
                    <a:pt x="1201" y="24118"/>
                    <a:pt x="2169" y="25586"/>
                    <a:pt x="3570" y="26286"/>
                  </a:cubicBezTo>
                  <a:cubicBezTo>
                    <a:pt x="3570" y="26453"/>
                    <a:pt x="3570" y="26620"/>
                    <a:pt x="3570" y="26787"/>
                  </a:cubicBezTo>
                  <a:cubicBezTo>
                    <a:pt x="3570" y="28821"/>
                    <a:pt x="4937" y="30523"/>
                    <a:pt x="6805" y="31023"/>
                  </a:cubicBezTo>
                  <a:cubicBezTo>
                    <a:pt x="7373" y="32591"/>
                    <a:pt x="8840" y="33691"/>
                    <a:pt x="10608" y="33691"/>
                  </a:cubicBezTo>
                  <a:cubicBezTo>
                    <a:pt x="10975" y="33691"/>
                    <a:pt x="11342" y="33625"/>
                    <a:pt x="11709" y="33525"/>
                  </a:cubicBezTo>
                  <a:cubicBezTo>
                    <a:pt x="11809" y="34892"/>
                    <a:pt x="12276" y="35926"/>
                    <a:pt x="13744" y="35926"/>
                  </a:cubicBezTo>
                  <a:cubicBezTo>
                    <a:pt x="15779" y="35926"/>
                    <a:pt x="15745" y="34158"/>
                    <a:pt x="15779" y="34158"/>
                  </a:cubicBezTo>
                  <a:cubicBezTo>
                    <a:pt x="15779" y="34158"/>
                    <a:pt x="15745" y="1935"/>
                    <a:pt x="15712" y="1935"/>
                  </a:cubicBezTo>
                  <a:cubicBezTo>
                    <a:pt x="15712" y="1935"/>
                    <a:pt x="15712" y="1935"/>
                    <a:pt x="15712" y="1935"/>
                  </a:cubicBezTo>
                  <a:cubicBezTo>
                    <a:pt x="15678" y="1669"/>
                    <a:pt x="15612" y="1402"/>
                    <a:pt x="15545" y="1202"/>
                  </a:cubicBezTo>
                  <a:cubicBezTo>
                    <a:pt x="15245" y="468"/>
                    <a:pt x="14711" y="1"/>
                    <a:pt x="13744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Google Shape;1866;p53">
              <a:extLst>
                <a:ext uri="{FF2B5EF4-FFF2-40B4-BE49-F238E27FC236}">
                  <a16:creationId xmlns="" xmlns:a16="http://schemas.microsoft.com/office/drawing/2014/main" id="{11A53DF5-D045-4972-A430-C55E96AFF3BA}"/>
                </a:ext>
              </a:extLst>
            </p:cNvPr>
            <p:cNvSpPr/>
            <p:nvPr/>
          </p:nvSpPr>
          <p:spPr>
            <a:xfrm>
              <a:off x="4429649" y="2849879"/>
              <a:ext cx="129177" cy="167869"/>
            </a:xfrm>
            <a:custGeom>
              <a:avLst/>
              <a:gdLst/>
              <a:ahLst/>
              <a:cxnLst/>
              <a:rect l="l" t="t" r="r" b="b"/>
              <a:pathLst>
                <a:path w="6506" h="8240" fill="none" extrusionOk="0">
                  <a:moveTo>
                    <a:pt x="6505" y="0"/>
                  </a:moveTo>
                  <a:cubicBezTo>
                    <a:pt x="6505" y="0"/>
                    <a:pt x="1" y="400"/>
                    <a:pt x="1802" y="823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Google Shape;1867;p53">
              <a:extLst>
                <a:ext uri="{FF2B5EF4-FFF2-40B4-BE49-F238E27FC236}">
                  <a16:creationId xmlns="" xmlns:a16="http://schemas.microsoft.com/office/drawing/2014/main" id="{3E6F3B39-1363-4781-AC50-88CF873B59AC}"/>
                </a:ext>
              </a:extLst>
            </p:cNvPr>
            <p:cNvSpPr/>
            <p:nvPr/>
          </p:nvSpPr>
          <p:spPr>
            <a:xfrm>
              <a:off x="4474028" y="2751328"/>
              <a:ext cx="84801" cy="81571"/>
            </a:xfrm>
            <a:custGeom>
              <a:avLst/>
              <a:gdLst/>
              <a:ahLst/>
              <a:cxnLst/>
              <a:rect l="l" t="t" r="r" b="b"/>
              <a:pathLst>
                <a:path w="4271" h="4004" fill="none" extrusionOk="0">
                  <a:moveTo>
                    <a:pt x="0" y="1268"/>
                  </a:moveTo>
                  <a:cubicBezTo>
                    <a:pt x="0" y="1268"/>
                    <a:pt x="4270" y="0"/>
                    <a:pt x="4270" y="4003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Google Shape;1868;p53">
              <a:extLst>
                <a:ext uri="{FF2B5EF4-FFF2-40B4-BE49-F238E27FC236}">
                  <a16:creationId xmlns="" xmlns:a16="http://schemas.microsoft.com/office/drawing/2014/main" id="{EB9C705C-8A17-4EE0-A98E-1BD85AA514B4}"/>
                </a:ext>
              </a:extLst>
            </p:cNvPr>
            <p:cNvSpPr/>
            <p:nvPr/>
          </p:nvSpPr>
          <p:spPr>
            <a:xfrm>
              <a:off x="4389917" y="2764225"/>
              <a:ext cx="27162" cy="68676"/>
            </a:xfrm>
            <a:custGeom>
              <a:avLst/>
              <a:gdLst/>
              <a:ahLst/>
              <a:cxnLst/>
              <a:rect l="l" t="t" r="r" b="b"/>
              <a:pathLst>
                <a:path w="1368" h="3371" fill="none" extrusionOk="0">
                  <a:moveTo>
                    <a:pt x="0" y="1"/>
                  </a:moveTo>
                  <a:cubicBezTo>
                    <a:pt x="0" y="1"/>
                    <a:pt x="0" y="1902"/>
                    <a:pt x="1368" y="337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Google Shape;1869;p53">
              <a:extLst>
                <a:ext uri="{FF2B5EF4-FFF2-40B4-BE49-F238E27FC236}">
                  <a16:creationId xmlns="" xmlns:a16="http://schemas.microsoft.com/office/drawing/2014/main" id="{6DCEF7BE-D88A-450E-A03B-448EB35A797A}"/>
                </a:ext>
              </a:extLst>
            </p:cNvPr>
            <p:cNvSpPr/>
            <p:nvPr/>
          </p:nvSpPr>
          <p:spPr>
            <a:xfrm>
              <a:off x="4281282" y="2858029"/>
              <a:ext cx="164935" cy="49627"/>
            </a:xfrm>
            <a:custGeom>
              <a:avLst/>
              <a:gdLst/>
              <a:ahLst/>
              <a:cxnLst/>
              <a:rect l="l" t="t" r="r" b="b"/>
              <a:pathLst>
                <a:path w="8307" h="2436" fill="none" extrusionOk="0">
                  <a:moveTo>
                    <a:pt x="1" y="1868"/>
                  </a:moveTo>
                  <a:cubicBezTo>
                    <a:pt x="2369" y="0"/>
                    <a:pt x="4671" y="2435"/>
                    <a:pt x="4671" y="2435"/>
                  </a:cubicBezTo>
                  <a:cubicBezTo>
                    <a:pt x="4671" y="2435"/>
                    <a:pt x="5138" y="267"/>
                    <a:pt x="8306" y="11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Google Shape;1870;p53">
              <a:extLst>
                <a:ext uri="{FF2B5EF4-FFF2-40B4-BE49-F238E27FC236}">
                  <a16:creationId xmlns="" xmlns:a16="http://schemas.microsoft.com/office/drawing/2014/main" id="{48F9EDD7-4914-422B-829B-308D1040D494}"/>
                </a:ext>
              </a:extLst>
            </p:cNvPr>
            <p:cNvSpPr/>
            <p:nvPr/>
          </p:nvSpPr>
          <p:spPr>
            <a:xfrm>
              <a:off x="4316388" y="3032006"/>
              <a:ext cx="86786" cy="165160"/>
            </a:xfrm>
            <a:custGeom>
              <a:avLst/>
              <a:gdLst/>
              <a:ahLst/>
              <a:cxnLst/>
              <a:rect l="l" t="t" r="r" b="b"/>
              <a:pathLst>
                <a:path w="4371" h="8107" fill="none" extrusionOk="0">
                  <a:moveTo>
                    <a:pt x="34" y="8107"/>
                  </a:moveTo>
                  <a:cubicBezTo>
                    <a:pt x="34" y="8107"/>
                    <a:pt x="0" y="4070"/>
                    <a:pt x="3136" y="4471"/>
                  </a:cubicBezTo>
                  <a:cubicBezTo>
                    <a:pt x="3136" y="4471"/>
                    <a:pt x="1502" y="2236"/>
                    <a:pt x="437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Google Shape;1871;p53">
              <a:extLst>
                <a:ext uri="{FF2B5EF4-FFF2-40B4-BE49-F238E27FC236}">
                  <a16:creationId xmlns="" xmlns:a16="http://schemas.microsoft.com/office/drawing/2014/main" id="{5F792242-33C9-4943-9AB0-B7B4C4F3581A}"/>
                </a:ext>
              </a:extLst>
            </p:cNvPr>
            <p:cNvSpPr/>
            <p:nvPr/>
          </p:nvSpPr>
          <p:spPr>
            <a:xfrm>
              <a:off x="4364083" y="3197161"/>
              <a:ext cx="39094" cy="103309"/>
            </a:xfrm>
            <a:custGeom>
              <a:avLst/>
              <a:gdLst/>
              <a:ahLst/>
              <a:cxnLst/>
              <a:rect l="l" t="t" r="r" b="b"/>
              <a:pathLst>
                <a:path w="1969" h="5071" fill="none" extrusionOk="0">
                  <a:moveTo>
                    <a:pt x="1968" y="1"/>
                  </a:moveTo>
                  <a:cubicBezTo>
                    <a:pt x="1968" y="1"/>
                    <a:pt x="0" y="2102"/>
                    <a:pt x="1301" y="507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Google Shape;1872;p53">
              <a:extLst>
                <a:ext uri="{FF2B5EF4-FFF2-40B4-BE49-F238E27FC236}">
                  <a16:creationId xmlns="" xmlns:a16="http://schemas.microsoft.com/office/drawing/2014/main" id="{F01A3B78-EA85-4842-B14F-A9FD3D997288}"/>
                </a:ext>
              </a:extLst>
            </p:cNvPr>
            <p:cNvSpPr/>
            <p:nvPr/>
          </p:nvSpPr>
          <p:spPr>
            <a:xfrm>
              <a:off x="4446210" y="3189684"/>
              <a:ext cx="112618" cy="69348"/>
            </a:xfrm>
            <a:custGeom>
              <a:avLst/>
              <a:gdLst/>
              <a:ahLst/>
              <a:cxnLst/>
              <a:rect l="l" t="t" r="r" b="b"/>
              <a:pathLst>
                <a:path w="5672" h="3404" fill="none" extrusionOk="0">
                  <a:moveTo>
                    <a:pt x="5671" y="368"/>
                  </a:moveTo>
                  <a:cubicBezTo>
                    <a:pt x="2669" y="1"/>
                    <a:pt x="1401" y="2903"/>
                    <a:pt x="1401" y="2903"/>
                  </a:cubicBezTo>
                  <a:cubicBezTo>
                    <a:pt x="1401" y="2903"/>
                    <a:pt x="601" y="2569"/>
                    <a:pt x="0" y="3403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Google Shape;1873;p53">
              <a:extLst>
                <a:ext uri="{FF2B5EF4-FFF2-40B4-BE49-F238E27FC236}">
                  <a16:creationId xmlns="" xmlns:a16="http://schemas.microsoft.com/office/drawing/2014/main" id="{A0E08E66-FCC9-463C-BD49-AA9F67B684D2}"/>
                </a:ext>
              </a:extLst>
            </p:cNvPr>
            <p:cNvSpPr/>
            <p:nvPr/>
          </p:nvSpPr>
          <p:spPr>
            <a:xfrm>
              <a:off x="4360112" y="2962000"/>
              <a:ext cx="99354" cy="57104"/>
            </a:xfrm>
            <a:custGeom>
              <a:avLst/>
              <a:gdLst/>
              <a:ahLst/>
              <a:cxnLst/>
              <a:rect l="l" t="t" r="r" b="b"/>
              <a:pathLst>
                <a:path w="5004" h="2803" fill="none" extrusionOk="0">
                  <a:moveTo>
                    <a:pt x="5004" y="1"/>
                  </a:moveTo>
                  <a:cubicBezTo>
                    <a:pt x="5004" y="1"/>
                    <a:pt x="1968" y="2803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Google Shape;1874;p53">
              <a:extLst>
                <a:ext uri="{FF2B5EF4-FFF2-40B4-BE49-F238E27FC236}">
                  <a16:creationId xmlns="" xmlns:a16="http://schemas.microsoft.com/office/drawing/2014/main" id="{8F837344-F861-4844-B1AF-9AE32EA49F13}"/>
                </a:ext>
              </a:extLst>
            </p:cNvPr>
            <p:cNvSpPr/>
            <p:nvPr/>
          </p:nvSpPr>
          <p:spPr>
            <a:xfrm>
              <a:off x="4459454" y="3064625"/>
              <a:ext cx="99374" cy="50320"/>
            </a:xfrm>
            <a:custGeom>
              <a:avLst/>
              <a:gdLst/>
              <a:ahLst/>
              <a:cxnLst/>
              <a:rect l="l" t="t" r="r" b="b"/>
              <a:pathLst>
                <a:path w="5005" h="2470" fill="none" extrusionOk="0">
                  <a:moveTo>
                    <a:pt x="1" y="801"/>
                  </a:moveTo>
                  <a:cubicBezTo>
                    <a:pt x="1" y="801"/>
                    <a:pt x="3103" y="1"/>
                    <a:pt x="5004" y="24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oogle Shape;1875;p53">
            <a:extLst>
              <a:ext uri="{FF2B5EF4-FFF2-40B4-BE49-F238E27FC236}">
                <a16:creationId xmlns="" xmlns:a16="http://schemas.microsoft.com/office/drawing/2014/main" id="{5F4A8821-5A92-4C31-BFEB-90EF3F43B985}"/>
              </a:ext>
            </a:extLst>
          </p:cNvPr>
          <p:cNvGrpSpPr/>
          <p:nvPr/>
        </p:nvGrpSpPr>
        <p:grpSpPr>
          <a:xfrm>
            <a:off x="4553780" y="2710101"/>
            <a:ext cx="436293" cy="1017227"/>
            <a:chOff x="4587290" y="2651412"/>
            <a:chExt cx="313947" cy="731923"/>
          </a:xfrm>
        </p:grpSpPr>
        <p:sp>
          <p:nvSpPr>
            <p:cNvPr id="41" name="Google Shape;1876;p53">
              <a:extLst>
                <a:ext uri="{FF2B5EF4-FFF2-40B4-BE49-F238E27FC236}">
                  <a16:creationId xmlns="" xmlns:a16="http://schemas.microsoft.com/office/drawing/2014/main" id="{2323B717-04CD-43A9-8DDE-FE1726584558}"/>
                </a:ext>
              </a:extLst>
            </p:cNvPr>
            <p:cNvSpPr/>
            <p:nvPr/>
          </p:nvSpPr>
          <p:spPr>
            <a:xfrm>
              <a:off x="4587290" y="2651412"/>
              <a:ext cx="313947" cy="731923"/>
            </a:xfrm>
            <a:custGeom>
              <a:avLst/>
              <a:gdLst/>
              <a:ahLst/>
              <a:cxnLst/>
              <a:rect l="l" t="t" r="r" b="b"/>
              <a:pathLst>
                <a:path w="15812" h="35927" extrusionOk="0">
                  <a:moveTo>
                    <a:pt x="2069" y="1"/>
                  </a:moveTo>
                  <a:cubicBezTo>
                    <a:pt x="1068" y="1"/>
                    <a:pt x="534" y="468"/>
                    <a:pt x="267" y="1202"/>
                  </a:cubicBezTo>
                  <a:cubicBezTo>
                    <a:pt x="167" y="1402"/>
                    <a:pt x="134" y="1669"/>
                    <a:pt x="67" y="1935"/>
                  </a:cubicBezTo>
                  <a:cubicBezTo>
                    <a:pt x="67" y="1935"/>
                    <a:pt x="67" y="1935"/>
                    <a:pt x="67" y="1935"/>
                  </a:cubicBezTo>
                  <a:cubicBezTo>
                    <a:pt x="67" y="1935"/>
                    <a:pt x="1" y="34158"/>
                    <a:pt x="1" y="34158"/>
                  </a:cubicBezTo>
                  <a:cubicBezTo>
                    <a:pt x="34" y="34158"/>
                    <a:pt x="1" y="35926"/>
                    <a:pt x="2069" y="35926"/>
                  </a:cubicBezTo>
                  <a:cubicBezTo>
                    <a:pt x="3503" y="35926"/>
                    <a:pt x="4003" y="34892"/>
                    <a:pt x="4103" y="33525"/>
                  </a:cubicBezTo>
                  <a:cubicBezTo>
                    <a:pt x="4437" y="33625"/>
                    <a:pt x="4804" y="33691"/>
                    <a:pt x="5204" y="33691"/>
                  </a:cubicBezTo>
                  <a:cubicBezTo>
                    <a:pt x="6939" y="33691"/>
                    <a:pt x="8440" y="32591"/>
                    <a:pt x="8974" y="31023"/>
                  </a:cubicBezTo>
                  <a:cubicBezTo>
                    <a:pt x="10842" y="30523"/>
                    <a:pt x="12243" y="28821"/>
                    <a:pt x="12243" y="26787"/>
                  </a:cubicBezTo>
                  <a:cubicBezTo>
                    <a:pt x="12243" y="26620"/>
                    <a:pt x="12243" y="26453"/>
                    <a:pt x="12209" y="26286"/>
                  </a:cubicBezTo>
                  <a:cubicBezTo>
                    <a:pt x="13610" y="25586"/>
                    <a:pt x="14578" y="24118"/>
                    <a:pt x="14578" y="22417"/>
                  </a:cubicBezTo>
                  <a:cubicBezTo>
                    <a:pt x="14578" y="21383"/>
                    <a:pt x="14211" y="20415"/>
                    <a:pt x="13610" y="19648"/>
                  </a:cubicBezTo>
                  <a:cubicBezTo>
                    <a:pt x="14911" y="18848"/>
                    <a:pt x="15812" y="17380"/>
                    <a:pt x="15812" y="15679"/>
                  </a:cubicBezTo>
                  <a:cubicBezTo>
                    <a:pt x="15812" y="14211"/>
                    <a:pt x="15111" y="12877"/>
                    <a:pt x="14044" y="12009"/>
                  </a:cubicBezTo>
                  <a:cubicBezTo>
                    <a:pt x="14377" y="11409"/>
                    <a:pt x="14578" y="10675"/>
                    <a:pt x="14578" y="9908"/>
                  </a:cubicBezTo>
                  <a:cubicBezTo>
                    <a:pt x="14578" y="7473"/>
                    <a:pt x="12610" y="5538"/>
                    <a:pt x="10208" y="5538"/>
                  </a:cubicBezTo>
                  <a:cubicBezTo>
                    <a:pt x="9607" y="5538"/>
                    <a:pt x="9074" y="5638"/>
                    <a:pt x="8540" y="5838"/>
                  </a:cubicBezTo>
                  <a:cubicBezTo>
                    <a:pt x="8573" y="5738"/>
                    <a:pt x="8573" y="5638"/>
                    <a:pt x="8573" y="5538"/>
                  </a:cubicBezTo>
                  <a:cubicBezTo>
                    <a:pt x="8573" y="3303"/>
                    <a:pt x="6772" y="1502"/>
                    <a:pt x="4570" y="1502"/>
                  </a:cubicBezTo>
                  <a:cubicBezTo>
                    <a:pt x="4370" y="1502"/>
                    <a:pt x="4170" y="1535"/>
                    <a:pt x="3970" y="1568"/>
                  </a:cubicBezTo>
                  <a:cubicBezTo>
                    <a:pt x="3737" y="634"/>
                    <a:pt x="3203" y="1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Google Shape;1877;p53">
              <a:extLst>
                <a:ext uri="{FF2B5EF4-FFF2-40B4-BE49-F238E27FC236}">
                  <a16:creationId xmlns="" xmlns:a16="http://schemas.microsoft.com/office/drawing/2014/main" id="{FF7BFE76-92B4-4182-AD7B-DA1EC0AFA62F}"/>
                </a:ext>
              </a:extLst>
            </p:cNvPr>
            <p:cNvSpPr/>
            <p:nvPr/>
          </p:nvSpPr>
          <p:spPr>
            <a:xfrm>
              <a:off x="4588620" y="2849879"/>
              <a:ext cx="129157" cy="167869"/>
            </a:xfrm>
            <a:custGeom>
              <a:avLst/>
              <a:gdLst/>
              <a:ahLst/>
              <a:cxnLst/>
              <a:rect l="l" t="t" r="r" b="b"/>
              <a:pathLst>
                <a:path w="6505" h="8240" fill="none" extrusionOk="0">
                  <a:moveTo>
                    <a:pt x="0" y="0"/>
                  </a:moveTo>
                  <a:cubicBezTo>
                    <a:pt x="0" y="0"/>
                    <a:pt x="6505" y="400"/>
                    <a:pt x="4670" y="823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Google Shape;1878;p53">
              <a:extLst>
                <a:ext uri="{FF2B5EF4-FFF2-40B4-BE49-F238E27FC236}">
                  <a16:creationId xmlns="" xmlns:a16="http://schemas.microsoft.com/office/drawing/2014/main" id="{C1BEE200-4ED0-4620-9575-1EA3F6250162}"/>
                </a:ext>
              </a:extLst>
            </p:cNvPr>
            <p:cNvSpPr/>
            <p:nvPr/>
          </p:nvSpPr>
          <p:spPr>
            <a:xfrm>
              <a:off x="4588620" y="2751328"/>
              <a:ext cx="84781" cy="81571"/>
            </a:xfrm>
            <a:custGeom>
              <a:avLst/>
              <a:gdLst/>
              <a:ahLst/>
              <a:cxnLst/>
              <a:rect l="l" t="t" r="r" b="b"/>
              <a:pathLst>
                <a:path w="4270" h="4004" fill="none" extrusionOk="0">
                  <a:moveTo>
                    <a:pt x="4270" y="1268"/>
                  </a:moveTo>
                  <a:cubicBezTo>
                    <a:pt x="4270" y="1268"/>
                    <a:pt x="0" y="0"/>
                    <a:pt x="0" y="4003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Google Shape;1879;p53">
              <a:extLst>
                <a:ext uri="{FF2B5EF4-FFF2-40B4-BE49-F238E27FC236}">
                  <a16:creationId xmlns="" xmlns:a16="http://schemas.microsoft.com/office/drawing/2014/main" id="{42F2EECD-C017-46E6-9B3A-7DB19CAA69BE}"/>
                </a:ext>
              </a:extLst>
            </p:cNvPr>
            <p:cNvSpPr/>
            <p:nvPr/>
          </p:nvSpPr>
          <p:spPr>
            <a:xfrm>
              <a:off x="4729700" y="2764225"/>
              <a:ext cx="27837" cy="68676"/>
            </a:xfrm>
            <a:custGeom>
              <a:avLst/>
              <a:gdLst/>
              <a:ahLst/>
              <a:cxnLst/>
              <a:rect l="l" t="t" r="r" b="b"/>
              <a:pathLst>
                <a:path w="1402" h="3371" fill="none" extrusionOk="0">
                  <a:moveTo>
                    <a:pt x="1401" y="1"/>
                  </a:moveTo>
                  <a:cubicBezTo>
                    <a:pt x="1401" y="1"/>
                    <a:pt x="1401" y="1902"/>
                    <a:pt x="0" y="337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Google Shape;1880;p53">
              <a:extLst>
                <a:ext uri="{FF2B5EF4-FFF2-40B4-BE49-F238E27FC236}">
                  <a16:creationId xmlns="" xmlns:a16="http://schemas.microsoft.com/office/drawing/2014/main" id="{34DE84F1-DE24-4A6F-A289-81AFF67EA9CA}"/>
                </a:ext>
              </a:extLst>
            </p:cNvPr>
            <p:cNvSpPr/>
            <p:nvPr/>
          </p:nvSpPr>
          <p:spPr>
            <a:xfrm>
              <a:off x="4700551" y="2858029"/>
              <a:ext cx="165591" cy="49627"/>
            </a:xfrm>
            <a:custGeom>
              <a:avLst/>
              <a:gdLst/>
              <a:ahLst/>
              <a:cxnLst/>
              <a:rect l="l" t="t" r="r" b="b"/>
              <a:pathLst>
                <a:path w="8340" h="2436" fill="none" extrusionOk="0">
                  <a:moveTo>
                    <a:pt x="8340" y="1868"/>
                  </a:moveTo>
                  <a:cubicBezTo>
                    <a:pt x="5972" y="0"/>
                    <a:pt x="3670" y="2435"/>
                    <a:pt x="3670" y="2435"/>
                  </a:cubicBezTo>
                  <a:cubicBezTo>
                    <a:pt x="3670" y="2435"/>
                    <a:pt x="3170" y="267"/>
                    <a:pt x="1" y="11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Google Shape;1881;p53">
              <a:extLst>
                <a:ext uri="{FF2B5EF4-FFF2-40B4-BE49-F238E27FC236}">
                  <a16:creationId xmlns="" xmlns:a16="http://schemas.microsoft.com/office/drawing/2014/main" id="{769E0EAB-C56C-4ED9-AE5F-4DBD02A23C90}"/>
                </a:ext>
              </a:extLst>
            </p:cNvPr>
            <p:cNvSpPr/>
            <p:nvPr/>
          </p:nvSpPr>
          <p:spPr>
            <a:xfrm>
              <a:off x="4743600" y="3032006"/>
              <a:ext cx="86786" cy="165160"/>
            </a:xfrm>
            <a:custGeom>
              <a:avLst/>
              <a:gdLst/>
              <a:ahLst/>
              <a:cxnLst/>
              <a:rect l="l" t="t" r="r" b="b"/>
              <a:pathLst>
                <a:path w="4371" h="8107" fill="none" extrusionOk="0">
                  <a:moveTo>
                    <a:pt x="4371" y="8107"/>
                  </a:moveTo>
                  <a:cubicBezTo>
                    <a:pt x="4371" y="8107"/>
                    <a:pt x="4371" y="4070"/>
                    <a:pt x="1235" y="4471"/>
                  </a:cubicBezTo>
                  <a:cubicBezTo>
                    <a:pt x="1235" y="4471"/>
                    <a:pt x="2870" y="2236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Google Shape;1882;p53">
              <a:extLst>
                <a:ext uri="{FF2B5EF4-FFF2-40B4-BE49-F238E27FC236}">
                  <a16:creationId xmlns="" xmlns:a16="http://schemas.microsoft.com/office/drawing/2014/main" id="{3EC78B3E-1FFC-48A1-9BF2-0339D9CC2B1A}"/>
                </a:ext>
              </a:extLst>
            </p:cNvPr>
            <p:cNvSpPr/>
            <p:nvPr/>
          </p:nvSpPr>
          <p:spPr>
            <a:xfrm>
              <a:off x="4744275" y="3197161"/>
              <a:ext cx="38419" cy="103309"/>
            </a:xfrm>
            <a:custGeom>
              <a:avLst/>
              <a:gdLst/>
              <a:ahLst/>
              <a:cxnLst/>
              <a:rect l="l" t="t" r="r" b="b"/>
              <a:pathLst>
                <a:path w="1935" h="5071" fill="none" extrusionOk="0">
                  <a:moveTo>
                    <a:pt x="0" y="1"/>
                  </a:moveTo>
                  <a:cubicBezTo>
                    <a:pt x="0" y="1"/>
                    <a:pt x="1935" y="2102"/>
                    <a:pt x="667" y="507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Google Shape;1883;p53">
              <a:extLst>
                <a:ext uri="{FF2B5EF4-FFF2-40B4-BE49-F238E27FC236}">
                  <a16:creationId xmlns="" xmlns:a16="http://schemas.microsoft.com/office/drawing/2014/main" id="{2EB25A07-DE4E-4368-86E2-00053BCA4D96}"/>
                </a:ext>
              </a:extLst>
            </p:cNvPr>
            <p:cNvSpPr/>
            <p:nvPr/>
          </p:nvSpPr>
          <p:spPr>
            <a:xfrm>
              <a:off x="4588620" y="3189684"/>
              <a:ext cx="111942" cy="69348"/>
            </a:xfrm>
            <a:custGeom>
              <a:avLst/>
              <a:gdLst/>
              <a:ahLst/>
              <a:cxnLst/>
              <a:rect l="l" t="t" r="r" b="b"/>
              <a:pathLst>
                <a:path w="5638" h="3404" fill="none" extrusionOk="0">
                  <a:moveTo>
                    <a:pt x="0" y="368"/>
                  </a:moveTo>
                  <a:cubicBezTo>
                    <a:pt x="2969" y="1"/>
                    <a:pt x="4270" y="2903"/>
                    <a:pt x="4270" y="2903"/>
                  </a:cubicBezTo>
                  <a:cubicBezTo>
                    <a:pt x="4270" y="2903"/>
                    <a:pt x="5037" y="2569"/>
                    <a:pt x="5638" y="3403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Google Shape;1884;p53">
              <a:extLst>
                <a:ext uri="{FF2B5EF4-FFF2-40B4-BE49-F238E27FC236}">
                  <a16:creationId xmlns="" xmlns:a16="http://schemas.microsoft.com/office/drawing/2014/main" id="{B2AA878E-A6AC-4162-B8F3-805B029C268B}"/>
                </a:ext>
              </a:extLst>
            </p:cNvPr>
            <p:cNvSpPr/>
            <p:nvPr/>
          </p:nvSpPr>
          <p:spPr>
            <a:xfrm>
              <a:off x="4687962" y="2962000"/>
              <a:ext cx="99374" cy="57104"/>
            </a:xfrm>
            <a:custGeom>
              <a:avLst/>
              <a:gdLst/>
              <a:ahLst/>
              <a:cxnLst/>
              <a:rect l="l" t="t" r="r" b="b"/>
              <a:pathLst>
                <a:path w="5005" h="2803" fill="none" extrusionOk="0">
                  <a:moveTo>
                    <a:pt x="1" y="1"/>
                  </a:moveTo>
                  <a:cubicBezTo>
                    <a:pt x="1" y="1"/>
                    <a:pt x="3003" y="2803"/>
                    <a:pt x="5004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Google Shape;1885;p53">
              <a:extLst>
                <a:ext uri="{FF2B5EF4-FFF2-40B4-BE49-F238E27FC236}">
                  <a16:creationId xmlns="" xmlns:a16="http://schemas.microsoft.com/office/drawing/2014/main" id="{F0EDFA31-6D1A-4860-87DF-EAB8C22D4C58}"/>
                </a:ext>
              </a:extLst>
            </p:cNvPr>
            <p:cNvSpPr/>
            <p:nvPr/>
          </p:nvSpPr>
          <p:spPr>
            <a:xfrm>
              <a:off x="4588620" y="3064625"/>
              <a:ext cx="99354" cy="50320"/>
            </a:xfrm>
            <a:custGeom>
              <a:avLst/>
              <a:gdLst/>
              <a:ahLst/>
              <a:cxnLst/>
              <a:rect l="l" t="t" r="r" b="b"/>
              <a:pathLst>
                <a:path w="5004" h="2470" fill="none" extrusionOk="0">
                  <a:moveTo>
                    <a:pt x="5004" y="801"/>
                  </a:moveTo>
                  <a:cubicBezTo>
                    <a:pt x="5004" y="801"/>
                    <a:pt x="1902" y="1"/>
                    <a:pt x="0" y="24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oogle Shape;1886;p53">
            <a:extLst>
              <a:ext uri="{FF2B5EF4-FFF2-40B4-BE49-F238E27FC236}">
                <a16:creationId xmlns="" xmlns:a16="http://schemas.microsoft.com/office/drawing/2014/main" id="{881B7EE0-08C2-40C1-A8F1-6E98DFD82B61}"/>
              </a:ext>
            </a:extLst>
          </p:cNvPr>
          <p:cNvGrpSpPr/>
          <p:nvPr/>
        </p:nvGrpSpPr>
        <p:grpSpPr>
          <a:xfrm>
            <a:off x="2860697" y="1883331"/>
            <a:ext cx="157753" cy="219555"/>
            <a:chOff x="3505669" y="2033619"/>
            <a:chExt cx="145061" cy="201889"/>
          </a:xfrm>
        </p:grpSpPr>
        <p:sp>
          <p:nvSpPr>
            <p:cNvPr id="52" name="Google Shape;1887;p53">
              <a:extLst>
                <a:ext uri="{FF2B5EF4-FFF2-40B4-BE49-F238E27FC236}">
                  <a16:creationId xmlns="" xmlns:a16="http://schemas.microsoft.com/office/drawing/2014/main" id="{940F2794-D586-4945-A8C3-CEE6079E25EF}"/>
                </a:ext>
              </a:extLst>
            </p:cNvPr>
            <p:cNvSpPr/>
            <p:nvPr/>
          </p:nvSpPr>
          <p:spPr>
            <a:xfrm>
              <a:off x="3505669" y="2033619"/>
              <a:ext cx="145061" cy="172637"/>
            </a:xfrm>
            <a:custGeom>
              <a:avLst/>
              <a:gdLst/>
              <a:ahLst/>
              <a:cxnLst/>
              <a:rect l="l" t="t" r="r" b="b"/>
              <a:pathLst>
                <a:path w="7306" h="8474" extrusionOk="0">
                  <a:moveTo>
                    <a:pt x="1902" y="1"/>
                  </a:moveTo>
                  <a:lnTo>
                    <a:pt x="1902" y="5538"/>
                  </a:lnTo>
                  <a:lnTo>
                    <a:pt x="0" y="5538"/>
                  </a:lnTo>
                  <a:lnTo>
                    <a:pt x="3670" y="8474"/>
                  </a:lnTo>
                  <a:lnTo>
                    <a:pt x="7306" y="5538"/>
                  </a:lnTo>
                  <a:lnTo>
                    <a:pt x="5404" y="5538"/>
                  </a:lnTo>
                  <a:lnTo>
                    <a:pt x="5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Google Shape;1888;p53">
              <a:extLst>
                <a:ext uri="{FF2B5EF4-FFF2-40B4-BE49-F238E27FC236}">
                  <a16:creationId xmlns="" xmlns:a16="http://schemas.microsoft.com/office/drawing/2014/main" id="{E95E18CE-36C4-493D-A764-81FFC412CD45}"/>
                </a:ext>
              </a:extLst>
            </p:cNvPr>
            <p:cNvSpPr/>
            <p:nvPr/>
          </p:nvSpPr>
          <p:spPr>
            <a:xfrm>
              <a:off x="3505669" y="2223244"/>
              <a:ext cx="145061" cy="12264"/>
            </a:xfrm>
            <a:custGeom>
              <a:avLst/>
              <a:gdLst/>
              <a:ahLst/>
              <a:cxnLst/>
              <a:rect l="l" t="t" r="r" b="b"/>
              <a:pathLst>
                <a:path w="7306" h="602" extrusionOk="0">
                  <a:moveTo>
                    <a:pt x="0" y="1"/>
                  </a:moveTo>
                  <a:lnTo>
                    <a:pt x="0" y="601"/>
                  </a:lnTo>
                  <a:lnTo>
                    <a:pt x="7306" y="601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Google Shape;1889;p53">
            <a:extLst>
              <a:ext uri="{FF2B5EF4-FFF2-40B4-BE49-F238E27FC236}">
                <a16:creationId xmlns="" xmlns:a16="http://schemas.microsoft.com/office/drawing/2014/main" id="{5F9A758B-2C08-4142-BA95-2A97E87A7376}"/>
              </a:ext>
            </a:extLst>
          </p:cNvPr>
          <p:cNvSpPr/>
          <p:nvPr/>
        </p:nvSpPr>
        <p:spPr>
          <a:xfrm>
            <a:off x="2802353" y="3708883"/>
            <a:ext cx="274441" cy="205465"/>
          </a:xfrm>
          <a:custGeom>
            <a:avLst/>
            <a:gdLst/>
            <a:ahLst/>
            <a:cxnLst/>
            <a:rect l="l" t="t" r="r" b="b"/>
            <a:pathLst>
              <a:path w="12710" h="9274" extrusionOk="0">
                <a:moveTo>
                  <a:pt x="1368" y="0"/>
                </a:moveTo>
                <a:cubicBezTo>
                  <a:pt x="601" y="0"/>
                  <a:pt x="0" y="401"/>
                  <a:pt x="0" y="868"/>
                </a:cubicBezTo>
                <a:lnTo>
                  <a:pt x="0" y="6805"/>
                </a:lnTo>
                <a:cubicBezTo>
                  <a:pt x="0" y="7272"/>
                  <a:pt x="601" y="7673"/>
                  <a:pt x="1368" y="7673"/>
                </a:cubicBezTo>
                <a:lnTo>
                  <a:pt x="8273" y="7673"/>
                </a:lnTo>
                <a:lnTo>
                  <a:pt x="12276" y="9274"/>
                </a:lnTo>
                <a:lnTo>
                  <a:pt x="12276" y="9274"/>
                </a:lnTo>
                <a:lnTo>
                  <a:pt x="11342" y="7673"/>
                </a:lnTo>
                <a:cubicBezTo>
                  <a:pt x="12109" y="7673"/>
                  <a:pt x="12709" y="7272"/>
                  <a:pt x="12709" y="6805"/>
                </a:cubicBezTo>
                <a:lnTo>
                  <a:pt x="12709" y="1301"/>
                </a:lnTo>
                <a:cubicBezTo>
                  <a:pt x="12709" y="834"/>
                  <a:pt x="12109" y="0"/>
                  <a:pt x="113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oogle Shape;1890;p53">
            <a:extLst>
              <a:ext uri="{FF2B5EF4-FFF2-40B4-BE49-F238E27FC236}">
                <a16:creationId xmlns="" xmlns:a16="http://schemas.microsoft.com/office/drawing/2014/main" id="{972B95CF-EB1C-47D3-B7F0-CBD40173FC02}"/>
              </a:ext>
            </a:extLst>
          </p:cNvPr>
          <p:cNvGrpSpPr/>
          <p:nvPr/>
        </p:nvGrpSpPr>
        <p:grpSpPr>
          <a:xfrm>
            <a:off x="5992138" y="1920319"/>
            <a:ext cx="293906" cy="145609"/>
            <a:chOff x="5419870" y="2077811"/>
            <a:chExt cx="270258" cy="133893"/>
          </a:xfrm>
        </p:grpSpPr>
        <p:sp>
          <p:nvSpPr>
            <p:cNvPr id="56" name="Google Shape;1891;p53">
              <a:extLst>
                <a:ext uri="{FF2B5EF4-FFF2-40B4-BE49-F238E27FC236}">
                  <a16:creationId xmlns="" xmlns:a16="http://schemas.microsoft.com/office/drawing/2014/main" id="{98C1AF10-104D-4DB8-9DF7-515225909B5D}"/>
                </a:ext>
              </a:extLst>
            </p:cNvPr>
            <p:cNvSpPr/>
            <p:nvPr/>
          </p:nvSpPr>
          <p:spPr>
            <a:xfrm>
              <a:off x="5442388" y="2077811"/>
              <a:ext cx="66256" cy="67290"/>
            </a:xfrm>
            <a:custGeom>
              <a:avLst/>
              <a:gdLst/>
              <a:ahLst/>
              <a:cxnLst/>
              <a:rect l="l" t="t" r="r" b="b"/>
              <a:pathLst>
                <a:path w="3337" h="3303" extrusionOk="0">
                  <a:moveTo>
                    <a:pt x="1668" y="0"/>
                  </a:moveTo>
                  <a:cubicBezTo>
                    <a:pt x="768" y="0"/>
                    <a:pt x="1" y="734"/>
                    <a:pt x="1" y="1635"/>
                  </a:cubicBezTo>
                  <a:cubicBezTo>
                    <a:pt x="1" y="2569"/>
                    <a:pt x="768" y="3303"/>
                    <a:pt x="1668" y="3303"/>
                  </a:cubicBezTo>
                  <a:cubicBezTo>
                    <a:pt x="2602" y="3303"/>
                    <a:pt x="3336" y="2569"/>
                    <a:pt x="3336" y="1635"/>
                  </a:cubicBezTo>
                  <a:cubicBezTo>
                    <a:pt x="3336" y="734"/>
                    <a:pt x="2602" y="0"/>
                    <a:pt x="1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Google Shape;1892;p53">
              <a:extLst>
                <a:ext uri="{FF2B5EF4-FFF2-40B4-BE49-F238E27FC236}">
                  <a16:creationId xmlns="" xmlns:a16="http://schemas.microsoft.com/office/drawing/2014/main" id="{C06674CE-4B16-4709-824D-54ABD38C1CEF}"/>
                </a:ext>
              </a:extLst>
            </p:cNvPr>
            <p:cNvSpPr/>
            <p:nvPr/>
          </p:nvSpPr>
          <p:spPr>
            <a:xfrm>
              <a:off x="5419870" y="2131498"/>
              <a:ext cx="111287" cy="80207"/>
            </a:xfrm>
            <a:custGeom>
              <a:avLst/>
              <a:gdLst/>
              <a:ahLst/>
              <a:cxnLst/>
              <a:rect l="l" t="t" r="r" b="b"/>
              <a:pathLst>
                <a:path w="5605" h="3937" extrusionOk="0">
                  <a:moveTo>
                    <a:pt x="2802" y="0"/>
                  </a:moveTo>
                  <a:cubicBezTo>
                    <a:pt x="1268" y="0"/>
                    <a:pt x="0" y="1268"/>
                    <a:pt x="0" y="2836"/>
                  </a:cubicBezTo>
                  <a:cubicBezTo>
                    <a:pt x="0" y="3236"/>
                    <a:pt x="67" y="3603"/>
                    <a:pt x="234" y="3937"/>
                  </a:cubicBezTo>
                  <a:lnTo>
                    <a:pt x="5371" y="3937"/>
                  </a:lnTo>
                  <a:cubicBezTo>
                    <a:pt x="5504" y="3603"/>
                    <a:pt x="5604" y="3236"/>
                    <a:pt x="5604" y="2836"/>
                  </a:cubicBezTo>
                  <a:cubicBezTo>
                    <a:pt x="5604" y="1268"/>
                    <a:pt x="4337" y="0"/>
                    <a:pt x="2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Google Shape;1893;p53">
              <a:extLst>
                <a:ext uri="{FF2B5EF4-FFF2-40B4-BE49-F238E27FC236}">
                  <a16:creationId xmlns="" xmlns:a16="http://schemas.microsoft.com/office/drawing/2014/main" id="{F556A6C4-AF19-44AA-BC2C-335E1993A659}"/>
                </a:ext>
              </a:extLst>
            </p:cNvPr>
            <p:cNvSpPr/>
            <p:nvPr/>
          </p:nvSpPr>
          <p:spPr>
            <a:xfrm>
              <a:off x="5601358" y="2077811"/>
              <a:ext cx="66236" cy="67290"/>
            </a:xfrm>
            <a:custGeom>
              <a:avLst/>
              <a:gdLst/>
              <a:ahLst/>
              <a:cxnLst/>
              <a:rect l="l" t="t" r="r" b="b"/>
              <a:pathLst>
                <a:path w="3336" h="3303" extrusionOk="0">
                  <a:moveTo>
                    <a:pt x="1668" y="0"/>
                  </a:moveTo>
                  <a:cubicBezTo>
                    <a:pt x="768" y="0"/>
                    <a:pt x="0" y="734"/>
                    <a:pt x="0" y="1635"/>
                  </a:cubicBezTo>
                  <a:cubicBezTo>
                    <a:pt x="0" y="2569"/>
                    <a:pt x="768" y="3303"/>
                    <a:pt x="1668" y="3303"/>
                  </a:cubicBezTo>
                  <a:cubicBezTo>
                    <a:pt x="2569" y="3303"/>
                    <a:pt x="3336" y="2569"/>
                    <a:pt x="3336" y="1635"/>
                  </a:cubicBezTo>
                  <a:cubicBezTo>
                    <a:pt x="3336" y="734"/>
                    <a:pt x="2602" y="0"/>
                    <a:pt x="1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Google Shape;1894;p53">
              <a:extLst>
                <a:ext uri="{FF2B5EF4-FFF2-40B4-BE49-F238E27FC236}">
                  <a16:creationId xmlns="" xmlns:a16="http://schemas.microsoft.com/office/drawing/2014/main" id="{1700A883-7C9D-4658-9AAE-1260651EE3CC}"/>
                </a:ext>
              </a:extLst>
            </p:cNvPr>
            <p:cNvSpPr/>
            <p:nvPr/>
          </p:nvSpPr>
          <p:spPr>
            <a:xfrm>
              <a:off x="5578841" y="2131498"/>
              <a:ext cx="111287" cy="80207"/>
            </a:xfrm>
            <a:custGeom>
              <a:avLst/>
              <a:gdLst/>
              <a:ahLst/>
              <a:cxnLst/>
              <a:rect l="l" t="t" r="r" b="b"/>
              <a:pathLst>
                <a:path w="5605" h="3937" extrusionOk="0">
                  <a:moveTo>
                    <a:pt x="2802" y="0"/>
                  </a:moveTo>
                  <a:cubicBezTo>
                    <a:pt x="1268" y="0"/>
                    <a:pt x="0" y="1268"/>
                    <a:pt x="0" y="2836"/>
                  </a:cubicBezTo>
                  <a:cubicBezTo>
                    <a:pt x="0" y="3236"/>
                    <a:pt x="100" y="3603"/>
                    <a:pt x="234" y="3937"/>
                  </a:cubicBezTo>
                  <a:lnTo>
                    <a:pt x="5371" y="3937"/>
                  </a:lnTo>
                  <a:cubicBezTo>
                    <a:pt x="5537" y="3603"/>
                    <a:pt x="5604" y="3236"/>
                    <a:pt x="5604" y="2836"/>
                  </a:cubicBezTo>
                  <a:cubicBezTo>
                    <a:pt x="5604" y="1268"/>
                    <a:pt x="4337" y="0"/>
                    <a:pt x="2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Google Shape;1895;p53">
              <a:extLst>
                <a:ext uri="{FF2B5EF4-FFF2-40B4-BE49-F238E27FC236}">
                  <a16:creationId xmlns="" xmlns:a16="http://schemas.microsoft.com/office/drawing/2014/main" id="{7173F5E9-CDCA-43BC-9DBF-C22481FECC12}"/>
                </a:ext>
              </a:extLst>
            </p:cNvPr>
            <p:cNvSpPr/>
            <p:nvPr/>
          </p:nvSpPr>
          <p:spPr>
            <a:xfrm>
              <a:off x="5524514" y="2077811"/>
              <a:ext cx="66256" cy="67290"/>
            </a:xfrm>
            <a:custGeom>
              <a:avLst/>
              <a:gdLst/>
              <a:ahLst/>
              <a:cxnLst/>
              <a:rect l="l" t="t" r="r" b="b"/>
              <a:pathLst>
                <a:path w="3337" h="3303" extrusionOk="0">
                  <a:moveTo>
                    <a:pt x="1669" y="0"/>
                  </a:moveTo>
                  <a:cubicBezTo>
                    <a:pt x="768" y="0"/>
                    <a:pt x="1" y="734"/>
                    <a:pt x="1" y="1635"/>
                  </a:cubicBezTo>
                  <a:cubicBezTo>
                    <a:pt x="1" y="2569"/>
                    <a:pt x="768" y="3303"/>
                    <a:pt x="1669" y="3303"/>
                  </a:cubicBezTo>
                  <a:cubicBezTo>
                    <a:pt x="2569" y="3303"/>
                    <a:pt x="3337" y="2569"/>
                    <a:pt x="3337" y="1635"/>
                  </a:cubicBezTo>
                  <a:cubicBezTo>
                    <a:pt x="3337" y="734"/>
                    <a:pt x="2569" y="0"/>
                    <a:pt x="1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Google Shape;1896;p53">
              <a:extLst>
                <a:ext uri="{FF2B5EF4-FFF2-40B4-BE49-F238E27FC236}">
                  <a16:creationId xmlns="" xmlns:a16="http://schemas.microsoft.com/office/drawing/2014/main" id="{5C8C62FB-6BCB-4DF1-90F9-70BD8F19B211}"/>
                </a:ext>
              </a:extLst>
            </p:cNvPr>
            <p:cNvSpPr/>
            <p:nvPr/>
          </p:nvSpPr>
          <p:spPr>
            <a:xfrm>
              <a:off x="5501997" y="2131498"/>
              <a:ext cx="111287" cy="80207"/>
            </a:xfrm>
            <a:custGeom>
              <a:avLst/>
              <a:gdLst/>
              <a:ahLst/>
              <a:cxnLst/>
              <a:rect l="l" t="t" r="r" b="b"/>
              <a:pathLst>
                <a:path w="5605" h="3937" extrusionOk="0">
                  <a:moveTo>
                    <a:pt x="2803" y="0"/>
                  </a:moveTo>
                  <a:cubicBezTo>
                    <a:pt x="1268" y="0"/>
                    <a:pt x="1" y="1268"/>
                    <a:pt x="1" y="2836"/>
                  </a:cubicBezTo>
                  <a:cubicBezTo>
                    <a:pt x="1" y="3236"/>
                    <a:pt x="67" y="3603"/>
                    <a:pt x="234" y="3937"/>
                  </a:cubicBezTo>
                  <a:lnTo>
                    <a:pt x="5371" y="3937"/>
                  </a:lnTo>
                  <a:cubicBezTo>
                    <a:pt x="5505" y="3603"/>
                    <a:pt x="5605" y="3236"/>
                    <a:pt x="5605" y="2836"/>
                  </a:cubicBezTo>
                  <a:cubicBezTo>
                    <a:pt x="5605" y="1268"/>
                    <a:pt x="4337" y="0"/>
                    <a:pt x="2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Google Shape;1897;p53">
            <a:extLst>
              <a:ext uri="{FF2B5EF4-FFF2-40B4-BE49-F238E27FC236}">
                <a16:creationId xmlns="" xmlns:a16="http://schemas.microsoft.com/office/drawing/2014/main" id="{DA54F350-E792-46FA-83D6-4A4ACB802255}"/>
              </a:ext>
            </a:extLst>
          </p:cNvPr>
          <p:cNvSpPr txBox="1"/>
          <p:nvPr/>
        </p:nvSpPr>
        <p:spPr>
          <a:xfrm>
            <a:off x="65295" y="1743555"/>
            <a:ext cx="2526796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Читати з розумінням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3" name="Google Shape;1898;p53">
            <a:extLst>
              <a:ext uri="{FF2B5EF4-FFF2-40B4-BE49-F238E27FC236}">
                <a16:creationId xmlns="" xmlns:a16="http://schemas.microsoft.com/office/drawing/2014/main" id="{49941EC0-90DF-4126-AC2F-8C8CDA1DC0A5}"/>
              </a:ext>
            </a:extLst>
          </p:cNvPr>
          <p:cNvSpPr txBox="1"/>
          <p:nvPr/>
        </p:nvSpPr>
        <p:spPr>
          <a:xfrm>
            <a:off x="65295" y="2944091"/>
            <a:ext cx="2526796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Критично і системно </a:t>
            </a:r>
          </a:p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мислити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4" name="Google Shape;1899;p53">
            <a:extLst>
              <a:ext uri="{FF2B5EF4-FFF2-40B4-BE49-F238E27FC236}">
                <a16:creationId xmlns="" xmlns:a16="http://schemas.microsoft.com/office/drawing/2014/main" id="{D8E3C3D5-478C-43F2-A03D-D2FA79B7B24C}"/>
              </a:ext>
            </a:extLst>
          </p:cNvPr>
          <p:cNvSpPr txBox="1"/>
          <p:nvPr/>
        </p:nvSpPr>
        <p:spPr>
          <a:xfrm>
            <a:off x="65294" y="3562047"/>
            <a:ext cx="2530422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Діяти творчо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5" name="Google Shape;1900;p53">
            <a:extLst>
              <a:ext uri="{FF2B5EF4-FFF2-40B4-BE49-F238E27FC236}">
                <a16:creationId xmlns="" xmlns:a16="http://schemas.microsoft.com/office/drawing/2014/main" id="{ED7DBADA-276C-411F-A9D7-B107D9ACF1A4}"/>
              </a:ext>
            </a:extLst>
          </p:cNvPr>
          <p:cNvSpPr txBox="1"/>
          <p:nvPr/>
        </p:nvSpPr>
        <p:spPr>
          <a:xfrm>
            <a:off x="65295" y="2340285"/>
            <a:ext cx="2526796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Висловлювати власну </a:t>
            </a:r>
          </a:p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думку усно чи письмово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6" name="Google Shape;1901;p53">
            <a:extLst>
              <a:ext uri="{FF2B5EF4-FFF2-40B4-BE49-F238E27FC236}">
                <a16:creationId xmlns="" xmlns:a16="http://schemas.microsoft.com/office/drawing/2014/main" id="{0F258677-2A77-4F18-BDED-5D5419CACD69}"/>
              </a:ext>
            </a:extLst>
          </p:cNvPr>
          <p:cNvSpPr txBox="1"/>
          <p:nvPr/>
        </p:nvSpPr>
        <p:spPr>
          <a:xfrm>
            <a:off x="65294" y="4179479"/>
            <a:ext cx="2530422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Виявляти ініціативність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7" name="Google Shape;1902;p53">
            <a:extLst>
              <a:ext uri="{FF2B5EF4-FFF2-40B4-BE49-F238E27FC236}">
                <a16:creationId xmlns="" xmlns:a16="http://schemas.microsoft.com/office/drawing/2014/main" id="{2CA78C96-B841-4A11-A738-6FF5566F9FF5}"/>
              </a:ext>
            </a:extLst>
          </p:cNvPr>
          <p:cNvSpPr txBox="1"/>
          <p:nvPr/>
        </p:nvSpPr>
        <p:spPr>
          <a:xfrm flipH="1">
            <a:off x="6470040" y="1743555"/>
            <a:ext cx="2380230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Здатність </a:t>
            </a:r>
            <a:r>
              <a:rPr lang="uk-UA" sz="1400" b="1" dirty="0" err="1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логічно</a:t>
            </a: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 </a:t>
            </a:r>
          </a:p>
          <a:p>
            <a:pPr algn="r">
              <a:lnSpc>
                <a:spcPct val="115000"/>
              </a:lnSpc>
            </a:pPr>
            <a:r>
              <a:rPr lang="uk-UA" sz="1400" b="1" dirty="0" err="1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обгрунтовувати</a:t>
            </a: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 позицію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8" name="Google Shape;1903;p53">
            <a:extLst>
              <a:ext uri="{FF2B5EF4-FFF2-40B4-BE49-F238E27FC236}">
                <a16:creationId xmlns="" xmlns:a16="http://schemas.microsoft.com/office/drawing/2014/main" id="{FA943358-0E40-4165-8DBE-5B4F51359E05}"/>
              </a:ext>
            </a:extLst>
          </p:cNvPr>
          <p:cNvSpPr txBox="1"/>
          <p:nvPr/>
        </p:nvSpPr>
        <p:spPr>
          <a:xfrm flipH="1">
            <a:off x="6470040" y="2944091"/>
            <a:ext cx="2380230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Оцінювати ризики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69" name="Google Shape;1904;p53">
            <a:extLst>
              <a:ext uri="{FF2B5EF4-FFF2-40B4-BE49-F238E27FC236}">
                <a16:creationId xmlns="" xmlns:a16="http://schemas.microsoft.com/office/drawing/2014/main" id="{6100C507-091E-411F-AC56-A5048C65F659}"/>
              </a:ext>
            </a:extLst>
          </p:cNvPr>
          <p:cNvSpPr txBox="1"/>
          <p:nvPr/>
        </p:nvSpPr>
        <p:spPr>
          <a:xfrm flipH="1">
            <a:off x="6466557" y="3562047"/>
            <a:ext cx="2383849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Приймати рішення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70" name="Google Shape;1905;p53">
            <a:extLst>
              <a:ext uri="{FF2B5EF4-FFF2-40B4-BE49-F238E27FC236}">
                <a16:creationId xmlns="" xmlns:a16="http://schemas.microsoft.com/office/drawing/2014/main" id="{48A9B9FC-37B5-401A-A6DB-516D47746298}"/>
              </a:ext>
            </a:extLst>
          </p:cNvPr>
          <p:cNvSpPr txBox="1"/>
          <p:nvPr/>
        </p:nvSpPr>
        <p:spPr>
          <a:xfrm flipH="1">
            <a:off x="6470040" y="2340285"/>
            <a:ext cx="2380230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Конструктивно </a:t>
            </a:r>
          </a:p>
          <a:p>
            <a:pPr algn="r"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керувати емоціями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71" name="Google Shape;1906;p53">
            <a:extLst>
              <a:ext uri="{FF2B5EF4-FFF2-40B4-BE49-F238E27FC236}">
                <a16:creationId xmlns="" xmlns:a16="http://schemas.microsoft.com/office/drawing/2014/main" id="{BD13C895-A17F-44F7-9548-E08789080180}"/>
              </a:ext>
            </a:extLst>
          </p:cNvPr>
          <p:cNvSpPr txBox="1"/>
          <p:nvPr/>
        </p:nvSpPr>
        <p:spPr>
          <a:xfrm flipH="1">
            <a:off x="6466421" y="4179479"/>
            <a:ext cx="2383848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Розв'язувати проблеми</a:t>
            </a:r>
            <a:endParaRPr sz="1400" b="1" dirty="0">
              <a:solidFill>
                <a:srgbClr val="000000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72" name="Google Shape;1907;p53">
            <a:extLst>
              <a:ext uri="{FF2B5EF4-FFF2-40B4-BE49-F238E27FC236}">
                <a16:creationId xmlns="" xmlns:a16="http://schemas.microsoft.com/office/drawing/2014/main" id="{F183545D-5256-4A30-9452-E9B58FDD65DA}"/>
              </a:ext>
            </a:extLst>
          </p:cNvPr>
          <p:cNvSpPr/>
          <p:nvPr/>
        </p:nvSpPr>
        <p:spPr>
          <a:xfrm>
            <a:off x="4015076" y="2748527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Google Shape;1908;p53">
            <a:extLst>
              <a:ext uri="{FF2B5EF4-FFF2-40B4-BE49-F238E27FC236}">
                <a16:creationId xmlns="" xmlns:a16="http://schemas.microsoft.com/office/drawing/2014/main" id="{064D4B7A-2199-4EDF-8433-5230B6FCA274}"/>
              </a:ext>
            </a:extLst>
          </p:cNvPr>
          <p:cNvSpPr/>
          <p:nvPr/>
        </p:nvSpPr>
        <p:spPr>
          <a:xfrm>
            <a:off x="4015076" y="3601115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34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34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Google Shape;1909;p53">
            <a:extLst>
              <a:ext uri="{FF2B5EF4-FFF2-40B4-BE49-F238E27FC236}">
                <a16:creationId xmlns="" xmlns:a16="http://schemas.microsoft.com/office/drawing/2014/main" id="{912C10CC-303D-4CC2-97DE-C5E67C6756EF}"/>
              </a:ext>
            </a:extLst>
          </p:cNvPr>
          <p:cNvSpPr/>
          <p:nvPr/>
        </p:nvSpPr>
        <p:spPr>
          <a:xfrm>
            <a:off x="3856629" y="3137082"/>
            <a:ext cx="104962" cy="106767"/>
          </a:xfrm>
          <a:custGeom>
            <a:avLst/>
            <a:gdLst/>
            <a:ahLst/>
            <a:cxnLst/>
            <a:rect l="l" t="t" r="r" b="b"/>
            <a:pathLst>
              <a:path w="3804" h="3771" extrusionOk="0">
                <a:moveTo>
                  <a:pt x="1902" y="1"/>
                </a:moveTo>
                <a:cubicBezTo>
                  <a:pt x="868" y="1"/>
                  <a:pt x="1" y="835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803" y="2936"/>
                  <a:pt x="3803" y="1902"/>
                </a:cubicBezTo>
                <a:cubicBezTo>
                  <a:pt x="3803" y="835"/>
                  <a:pt x="2936" y="1"/>
                  <a:pt x="19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Google Shape;1910;p53">
            <a:extLst>
              <a:ext uri="{FF2B5EF4-FFF2-40B4-BE49-F238E27FC236}">
                <a16:creationId xmlns="" xmlns:a16="http://schemas.microsoft.com/office/drawing/2014/main" id="{B6A0FA19-2D88-405C-9710-737F3C5E2758}"/>
              </a:ext>
            </a:extLst>
          </p:cNvPr>
          <p:cNvGrpSpPr/>
          <p:nvPr/>
        </p:nvGrpSpPr>
        <p:grpSpPr>
          <a:xfrm>
            <a:off x="2785887" y="4318339"/>
            <a:ext cx="307373" cy="275465"/>
            <a:chOff x="3410609" y="4020440"/>
            <a:chExt cx="284026" cy="254541"/>
          </a:xfrm>
        </p:grpSpPr>
        <p:sp>
          <p:nvSpPr>
            <p:cNvPr id="76" name="Google Shape;1911;p53">
              <a:extLst>
                <a:ext uri="{FF2B5EF4-FFF2-40B4-BE49-F238E27FC236}">
                  <a16:creationId xmlns="" xmlns:a16="http://schemas.microsoft.com/office/drawing/2014/main" id="{BB1C3DFE-EE75-402A-94A0-8F0B937B507D}"/>
                </a:ext>
              </a:extLst>
            </p:cNvPr>
            <p:cNvSpPr/>
            <p:nvPr/>
          </p:nvSpPr>
          <p:spPr>
            <a:xfrm>
              <a:off x="3410609" y="4020440"/>
              <a:ext cx="216768" cy="194386"/>
            </a:xfrm>
            <a:custGeom>
              <a:avLst/>
              <a:gdLst/>
              <a:ahLst/>
              <a:cxnLst/>
              <a:rect l="l" t="t" r="r" b="b"/>
              <a:pathLst>
                <a:path w="9675" h="8676" extrusionOk="0">
                  <a:moveTo>
                    <a:pt x="4836" y="1275"/>
                  </a:moveTo>
                  <a:cubicBezTo>
                    <a:pt x="5561" y="1275"/>
                    <a:pt x="6287" y="1527"/>
                    <a:pt x="6872" y="2035"/>
                  </a:cubicBezTo>
                  <a:cubicBezTo>
                    <a:pt x="8140" y="3169"/>
                    <a:pt x="8273" y="5104"/>
                    <a:pt x="7139" y="6371"/>
                  </a:cubicBezTo>
                  <a:cubicBezTo>
                    <a:pt x="6525" y="7058"/>
                    <a:pt x="5676" y="7412"/>
                    <a:pt x="4825" y="7412"/>
                  </a:cubicBezTo>
                  <a:cubicBezTo>
                    <a:pt x="4105" y="7412"/>
                    <a:pt x="3384" y="7158"/>
                    <a:pt x="2803" y="6638"/>
                  </a:cubicBezTo>
                  <a:cubicBezTo>
                    <a:pt x="1535" y="5504"/>
                    <a:pt x="1435" y="3569"/>
                    <a:pt x="2536" y="2302"/>
                  </a:cubicBezTo>
                  <a:cubicBezTo>
                    <a:pt x="3147" y="1619"/>
                    <a:pt x="3990" y="1275"/>
                    <a:pt x="4836" y="1275"/>
                  </a:cubicBezTo>
                  <a:close/>
                  <a:moveTo>
                    <a:pt x="4856" y="1"/>
                  </a:moveTo>
                  <a:cubicBezTo>
                    <a:pt x="3658" y="1"/>
                    <a:pt x="2465" y="497"/>
                    <a:pt x="1602" y="1468"/>
                  </a:cubicBezTo>
                  <a:cubicBezTo>
                    <a:pt x="1" y="3236"/>
                    <a:pt x="167" y="5971"/>
                    <a:pt x="1969" y="7572"/>
                  </a:cubicBezTo>
                  <a:cubicBezTo>
                    <a:pt x="2787" y="8313"/>
                    <a:pt x="3813" y="8676"/>
                    <a:pt x="4837" y="8676"/>
                  </a:cubicBezTo>
                  <a:cubicBezTo>
                    <a:pt x="6026" y="8676"/>
                    <a:pt x="7213" y="8188"/>
                    <a:pt x="8073" y="7239"/>
                  </a:cubicBezTo>
                  <a:cubicBezTo>
                    <a:pt x="9674" y="5437"/>
                    <a:pt x="9507" y="2702"/>
                    <a:pt x="7739" y="1101"/>
                  </a:cubicBezTo>
                  <a:cubicBezTo>
                    <a:pt x="6909" y="363"/>
                    <a:pt x="5881" y="1"/>
                    <a:pt x="4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Google Shape;1912;p53">
              <a:extLst>
                <a:ext uri="{FF2B5EF4-FFF2-40B4-BE49-F238E27FC236}">
                  <a16:creationId xmlns="" xmlns:a16="http://schemas.microsoft.com/office/drawing/2014/main" id="{3888FEFB-B623-4D37-98CF-8A2242E6CD14}"/>
                </a:ext>
              </a:extLst>
            </p:cNvPr>
            <p:cNvSpPr/>
            <p:nvPr/>
          </p:nvSpPr>
          <p:spPr>
            <a:xfrm>
              <a:off x="3566814" y="4159753"/>
              <a:ext cx="127821" cy="115229"/>
            </a:xfrm>
            <a:custGeom>
              <a:avLst/>
              <a:gdLst/>
              <a:ahLst/>
              <a:cxnLst/>
              <a:rect l="l" t="t" r="r" b="b"/>
              <a:pathLst>
                <a:path w="5705" h="5143" extrusionOk="0">
                  <a:moveTo>
                    <a:pt x="1186" y="1"/>
                  </a:moveTo>
                  <a:cubicBezTo>
                    <a:pt x="956" y="1"/>
                    <a:pt x="670" y="160"/>
                    <a:pt x="434" y="420"/>
                  </a:cubicBezTo>
                  <a:cubicBezTo>
                    <a:pt x="100" y="787"/>
                    <a:pt x="0" y="1254"/>
                    <a:pt x="234" y="1454"/>
                  </a:cubicBezTo>
                  <a:lnTo>
                    <a:pt x="4270" y="5057"/>
                  </a:lnTo>
                  <a:cubicBezTo>
                    <a:pt x="4338" y="5115"/>
                    <a:pt x="4423" y="5142"/>
                    <a:pt x="4518" y="5142"/>
                  </a:cubicBezTo>
                  <a:cubicBezTo>
                    <a:pt x="4748" y="5142"/>
                    <a:pt x="5035" y="4983"/>
                    <a:pt x="5271" y="4723"/>
                  </a:cubicBezTo>
                  <a:cubicBezTo>
                    <a:pt x="5604" y="4356"/>
                    <a:pt x="5704" y="3889"/>
                    <a:pt x="5471" y="3689"/>
                  </a:cubicBezTo>
                  <a:lnTo>
                    <a:pt x="1435" y="87"/>
                  </a:lnTo>
                  <a:cubicBezTo>
                    <a:pt x="1366" y="28"/>
                    <a:pt x="1281" y="1"/>
                    <a:pt x="1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oogle Shape;1913;p53">
            <a:extLst>
              <a:ext uri="{FF2B5EF4-FFF2-40B4-BE49-F238E27FC236}">
                <a16:creationId xmlns="" xmlns:a16="http://schemas.microsoft.com/office/drawing/2014/main" id="{DB54CC23-14B3-4894-816C-8C15C3F7ACEE}"/>
              </a:ext>
            </a:extLst>
          </p:cNvPr>
          <p:cNvGrpSpPr/>
          <p:nvPr/>
        </p:nvGrpSpPr>
        <p:grpSpPr>
          <a:xfrm>
            <a:off x="6015211" y="4266736"/>
            <a:ext cx="243936" cy="354544"/>
            <a:chOff x="8152459" y="3088336"/>
            <a:chExt cx="186924" cy="271618"/>
          </a:xfrm>
        </p:grpSpPr>
        <p:sp>
          <p:nvSpPr>
            <p:cNvPr id="79" name="Google Shape;1914;p53">
              <a:extLst>
                <a:ext uri="{FF2B5EF4-FFF2-40B4-BE49-F238E27FC236}">
                  <a16:creationId xmlns="" xmlns:a16="http://schemas.microsoft.com/office/drawing/2014/main" id="{4D3A67A1-6CFE-4300-9158-652F026CD76C}"/>
                </a:ext>
              </a:extLst>
            </p:cNvPr>
            <p:cNvSpPr/>
            <p:nvPr/>
          </p:nvSpPr>
          <p:spPr>
            <a:xfrm>
              <a:off x="8286680" y="3126601"/>
              <a:ext cx="52703" cy="208238"/>
            </a:xfrm>
            <a:custGeom>
              <a:avLst/>
              <a:gdLst/>
              <a:ahLst/>
              <a:cxnLst/>
              <a:rect l="l" t="t" r="r" b="b"/>
              <a:pathLst>
                <a:path w="2803" h="11075" extrusionOk="0">
                  <a:moveTo>
                    <a:pt x="1" y="0"/>
                  </a:moveTo>
                  <a:lnTo>
                    <a:pt x="1" y="11075"/>
                  </a:lnTo>
                  <a:lnTo>
                    <a:pt x="2803" y="11075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Google Shape;1915;p53">
              <a:extLst>
                <a:ext uri="{FF2B5EF4-FFF2-40B4-BE49-F238E27FC236}">
                  <a16:creationId xmlns="" xmlns:a16="http://schemas.microsoft.com/office/drawing/2014/main" id="{62DFB335-6694-4270-AD78-58BD704FD884}"/>
                </a:ext>
              </a:extLst>
            </p:cNvPr>
            <p:cNvSpPr/>
            <p:nvPr/>
          </p:nvSpPr>
          <p:spPr>
            <a:xfrm>
              <a:off x="8219569" y="3180530"/>
              <a:ext cx="52703" cy="154312"/>
            </a:xfrm>
            <a:custGeom>
              <a:avLst/>
              <a:gdLst/>
              <a:ahLst/>
              <a:cxnLst/>
              <a:rect l="l" t="t" r="r" b="b"/>
              <a:pathLst>
                <a:path w="2803" h="8207" extrusionOk="0">
                  <a:moveTo>
                    <a:pt x="0" y="1"/>
                  </a:moveTo>
                  <a:lnTo>
                    <a:pt x="0" y="8207"/>
                  </a:lnTo>
                  <a:lnTo>
                    <a:pt x="2802" y="8207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Google Shape;1916;p53">
              <a:extLst>
                <a:ext uri="{FF2B5EF4-FFF2-40B4-BE49-F238E27FC236}">
                  <a16:creationId xmlns="" xmlns:a16="http://schemas.microsoft.com/office/drawing/2014/main" id="{CC808C1D-3872-436C-AA61-8F96AADF5EF6}"/>
                </a:ext>
              </a:extLst>
            </p:cNvPr>
            <p:cNvSpPr/>
            <p:nvPr/>
          </p:nvSpPr>
          <p:spPr>
            <a:xfrm>
              <a:off x="8152459" y="3230718"/>
              <a:ext cx="52685" cy="104128"/>
            </a:xfrm>
            <a:custGeom>
              <a:avLst/>
              <a:gdLst/>
              <a:ahLst/>
              <a:cxnLst/>
              <a:rect l="l" t="t" r="r" b="b"/>
              <a:pathLst>
                <a:path w="2802" h="5538" extrusionOk="0">
                  <a:moveTo>
                    <a:pt x="0" y="1"/>
                  </a:moveTo>
                  <a:lnTo>
                    <a:pt x="0" y="5538"/>
                  </a:lnTo>
                  <a:lnTo>
                    <a:pt x="2802" y="5538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Google Shape;1917;p53">
              <a:extLst>
                <a:ext uri="{FF2B5EF4-FFF2-40B4-BE49-F238E27FC236}">
                  <a16:creationId xmlns="" xmlns:a16="http://schemas.microsoft.com/office/drawing/2014/main" id="{1FB0EB55-5A0C-4B98-B7BC-30104EEB18E1}"/>
                </a:ext>
              </a:extLst>
            </p:cNvPr>
            <p:cNvSpPr/>
            <p:nvPr/>
          </p:nvSpPr>
          <p:spPr>
            <a:xfrm>
              <a:off x="8152459" y="3345495"/>
              <a:ext cx="186916" cy="14459"/>
            </a:xfrm>
            <a:custGeom>
              <a:avLst/>
              <a:gdLst/>
              <a:ahLst/>
              <a:cxnLst/>
              <a:rect l="l" t="t" r="r" b="b"/>
              <a:pathLst>
                <a:path w="9941" h="769" extrusionOk="0">
                  <a:moveTo>
                    <a:pt x="0" y="1"/>
                  </a:moveTo>
                  <a:lnTo>
                    <a:pt x="0" y="768"/>
                  </a:lnTo>
                  <a:lnTo>
                    <a:pt x="9941" y="768"/>
                  </a:lnTo>
                  <a:lnTo>
                    <a:pt x="9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Google Shape;1918;p53">
              <a:extLst>
                <a:ext uri="{FF2B5EF4-FFF2-40B4-BE49-F238E27FC236}">
                  <a16:creationId xmlns="" xmlns:a16="http://schemas.microsoft.com/office/drawing/2014/main" id="{09B81D00-03DC-44B7-BDEC-A2BE13BEF0A5}"/>
                </a:ext>
              </a:extLst>
            </p:cNvPr>
            <p:cNvSpPr/>
            <p:nvPr/>
          </p:nvSpPr>
          <p:spPr>
            <a:xfrm>
              <a:off x="8152459" y="3088336"/>
              <a:ext cx="121690" cy="114789"/>
            </a:xfrm>
            <a:custGeom>
              <a:avLst/>
              <a:gdLst/>
              <a:ahLst/>
              <a:cxnLst/>
              <a:rect l="l" t="t" r="r" b="b"/>
              <a:pathLst>
                <a:path w="6472" h="6105" extrusionOk="0">
                  <a:moveTo>
                    <a:pt x="6471" y="0"/>
                  </a:moveTo>
                  <a:lnTo>
                    <a:pt x="4170" y="467"/>
                  </a:lnTo>
                  <a:lnTo>
                    <a:pt x="4770" y="968"/>
                  </a:lnTo>
                  <a:cubicBezTo>
                    <a:pt x="3769" y="3336"/>
                    <a:pt x="0" y="6105"/>
                    <a:pt x="0" y="6105"/>
                  </a:cubicBezTo>
                  <a:cubicBezTo>
                    <a:pt x="3970" y="4771"/>
                    <a:pt x="5604" y="2602"/>
                    <a:pt x="6038" y="1969"/>
                  </a:cubicBezTo>
                  <a:lnTo>
                    <a:pt x="6471" y="2369"/>
                  </a:lnTo>
                  <a:lnTo>
                    <a:pt x="64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Google Shape;1919;p53">
            <a:extLst>
              <a:ext uri="{FF2B5EF4-FFF2-40B4-BE49-F238E27FC236}">
                <a16:creationId xmlns="" xmlns:a16="http://schemas.microsoft.com/office/drawing/2014/main" id="{6A908CA6-B580-46CB-B873-91DBE01A8937}"/>
              </a:ext>
            </a:extLst>
          </p:cNvPr>
          <p:cNvSpPr/>
          <p:nvPr/>
        </p:nvSpPr>
        <p:spPr>
          <a:xfrm>
            <a:off x="4283968" y="2564904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Google Shape;1920;p53">
            <a:extLst>
              <a:ext uri="{FF2B5EF4-FFF2-40B4-BE49-F238E27FC236}">
                <a16:creationId xmlns="" xmlns:a16="http://schemas.microsoft.com/office/drawing/2014/main" id="{1B47E660-0329-40D9-A4B1-48CAFEE29A1F}"/>
              </a:ext>
            </a:extLst>
          </p:cNvPr>
          <p:cNvSpPr/>
          <p:nvPr/>
        </p:nvSpPr>
        <p:spPr>
          <a:xfrm>
            <a:off x="4283968" y="3766055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Google Shape;1921;p53">
            <a:extLst>
              <a:ext uri="{FF2B5EF4-FFF2-40B4-BE49-F238E27FC236}">
                <a16:creationId xmlns="" xmlns:a16="http://schemas.microsoft.com/office/drawing/2014/main" id="{1ABB3B6B-25ED-4B87-9BA5-7F2BA33828B1}"/>
              </a:ext>
            </a:extLst>
          </p:cNvPr>
          <p:cNvCxnSpPr>
            <a:stCxn id="8" idx="3"/>
          </p:cNvCxnSpPr>
          <p:nvPr/>
        </p:nvCxnSpPr>
        <p:spPr>
          <a:xfrm>
            <a:off x="3218990" y="1992855"/>
            <a:ext cx="1139400" cy="613200"/>
          </a:xfrm>
          <a:prstGeom prst="bentConnector3">
            <a:avLst>
              <a:gd name="adj1" fmla="val 528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1922;p53">
            <a:extLst>
              <a:ext uri="{FF2B5EF4-FFF2-40B4-BE49-F238E27FC236}">
                <a16:creationId xmlns="" xmlns:a16="http://schemas.microsoft.com/office/drawing/2014/main" id="{AC66ED62-A008-4936-9909-466B2C7775E3}"/>
              </a:ext>
            </a:extLst>
          </p:cNvPr>
          <p:cNvCxnSpPr/>
          <p:nvPr/>
        </p:nvCxnSpPr>
        <p:spPr>
          <a:xfrm rot="10800000" flipH="1">
            <a:off x="3218990" y="3844079"/>
            <a:ext cx="1104000" cy="584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1923;p53">
            <a:extLst>
              <a:ext uri="{FF2B5EF4-FFF2-40B4-BE49-F238E27FC236}">
                <a16:creationId xmlns="" xmlns:a16="http://schemas.microsoft.com/office/drawing/2014/main" id="{CB6CA20A-7B20-48ED-89B7-417F1792D292}"/>
              </a:ext>
            </a:extLst>
          </p:cNvPr>
          <p:cNvCxnSpPr>
            <a:stCxn id="10" idx="3"/>
          </p:cNvCxnSpPr>
          <p:nvPr/>
        </p:nvCxnSpPr>
        <p:spPr>
          <a:xfrm>
            <a:off x="3218990" y="3193391"/>
            <a:ext cx="6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1924;p53">
            <a:extLst>
              <a:ext uri="{FF2B5EF4-FFF2-40B4-BE49-F238E27FC236}">
                <a16:creationId xmlns="" xmlns:a16="http://schemas.microsoft.com/office/drawing/2014/main" id="{AFCC9D87-D73B-4E76-936E-F300BB29DA42}"/>
              </a:ext>
            </a:extLst>
          </p:cNvPr>
          <p:cNvCxnSpPr>
            <a:stCxn id="12" idx="3"/>
          </p:cNvCxnSpPr>
          <p:nvPr/>
        </p:nvCxnSpPr>
        <p:spPr>
          <a:xfrm rot="10800000" flipH="1">
            <a:off x="3218990" y="3646047"/>
            <a:ext cx="842400" cy="165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1925;p53">
            <a:extLst>
              <a:ext uri="{FF2B5EF4-FFF2-40B4-BE49-F238E27FC236}">
                <a16:creationId xmlns="" xmlns:a16="http://schemas.microsoft.com/office/drawing/2014/main" id="{40EE5C8B-B57E-40D2-B15C-AC6E062EE64C}"/>
              </a:ext>
            </a:extLst>
          </p:cNvPr>
          <p:cNvCxnSpPr>
            <a:stCxn id="9" idx="3"/>
          </p:cNvCxnSpPr>
          <p:nvPr/>
        </p:nvCxnSpPr>
        <p:spPr>
          <a:xfrm>
            <a:off x="3218990" y="2589585"/>
            <a:ext cx="856500" cy="200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1926;p53">
            <a:extLst>
              <a:ext uri="{FF2B5EF4-FFF2-40B4-BE49-F238E27FC236}">
                <a16:creationId xmlns="" xmlns:a16="http://schemas.microsoft.com/office/drawing/2014/main" id="{619FCCF9-7557-4811-A7C7-A1D69C3128FE}"/>
              </a:ext>
            </a:extLst>
          </p:cNvPr>
          <p:cNvSpPr/>
          <p:nvPr/>
        </p:nvSpPr>
        <p:spPr>
          <a:xfrm flipH="1">
            <a:off x="4961052" y="2748527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Google Shape;1927;p53">
            <a:extLst>
              <a:ext uri="{FF2B5EF4-FFF2-40B4-BE49-F238E27FC236}">
                <a16:creationId xmlns="" xmlns:a16="http://schemas.microsoft.com/office/drawing/2014/main" id="{D44949D4-3435-40A9-AC6B-27C29C00638A}"/>
              </a:ext>
            </a:extLst>
          </p:cNvPr>
          <p:cNvSpPr/>
          <p:nvPr/>
        </p:nvSpPr>
        <p:spPr>
          <a:xfrm flipH="1">
            <a:off x="4961052" y="3601115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34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34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Google Shape;1928;p53">
            <a:extLst>
              <a:ext uri="{FF2B5EF4-FFF2-40B4-BE49-F238E27FC236}">
                <a16:creationId xmlns="" xmlns:a16="http://schemas.microsoft.com/office/drawing/2014/main" id="{3E42546A-0269-41A1-8EFF-94AB1D1A5499}"/>
              </a:ext>
            </a:extLst>
          </p:cNvPr>
          <p:cNvSpPr/>
          <p:nvPr/>
        </p:nvSpPr>
        <p:spPr>
          <a:xfrm flipH="1">
            <a:off x="5118375" y="3137082"/>
            <a:ext cx="104962" cy="106767"/>
          </a:xfrm>
          <a:custGeom>
            <a:avLst/>
            <a:gdLst/>
            <a:ahLst/>
            <a:cxnLst/>
            <a:rect l="l" t="t" r="r" b="b"/>
            <a:pathLst>
              <a:path w="3804" h="3771" extrusionOk="0">
                <a:moveTo>
                  <a:pt x="1902" y="1"/>
                </a:moveTo>
                <a:cubicBezTo>
                  <a:pt x="868" y="1"/>
                  <a:pt x="1" y="835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803" y="2936"/>
                  <a:pt x="3803" y="1902"/>
                </a:cubicBezTo>
                <a:cubicBezTo>
                  <a:pt x="3803" y="835"/>
                  <a:pt x="2936" y="1"/>
                  <a:pt x="19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Google Shape;1929;p53">
            <a:extLst>
              <a:ext uri="{FF2B5EF4-FFF2-40B4-BE49-F238E27FC236}">
                <a16:creationId xmlns="" xmlns:a16="http://schemas.microsoft.com/office/drawing/2014/main" id="{763AFA8E-B836-44C7-A609-315CC0104FA1}"/>
              </a:ext>
            </a:extLst>
          </p:cNvPr>
          <p:cNvSpPr/>
          <p:nvPr/>
        </p:nvSpPr>
        <p:spPr>
          <a:xfrm flipH="1">
            <a:off x="4692108" y="2564904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Google Shape;1930;p53">
            <a:extLst>
              <a:ext uri="{FF2B5EF4-FFF2-40B4-BE49-F238E27FC236}">
                <a16:creationId xmlns="" xmlns:a16="http://schemas.microsoft.com/office/drawing/2014/main" id="{BCD13107-2271-4CEE-9A30-CFDC4C9553E1}"/>
              </a:ext>
            </a:extLst>
          </p:cNvPr>
          <p:cNvSpPr/>
          <p:nvPr/>
        </p:nvSpPr>
        <p:spPr>
          <a:xfrm flipH="1">
            <a:off x="4692108" y="3766055"/>
            <a:ext cx="104051" cy="106739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Google Shape;1931;p53">
            <a:extLst>
              <a:ext uri="{FF2B5EF4-FFF2-40B4-BE49-F238E27FC236}">
                <a16:creationId xmlns="" xmlns:a16="http://schemas.microsoft.com/office/drawing/2014/main" id="{EACC38C3-FD69-489D-9C8F-88A100CF330A}"/>
              </a:ext>
            </a:extLst>
          </p:cNvPr>
          <p:cNvCxnSpPr/>
          <p:nvPr/>
        </p:nvCxnSpPr>
        <p:spPr>
          <a:xfrm flipH="1">
            <a:off x="4721575" y="1992855"/>
            <a:ext cx="1139400" cy="613200"/>
          </a:xfrm>
          <a:prstGeom prst="bentConnector3">
            <a:avLst>
              <a:gd name="adj1" fmla="val 528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1932;p53">
            <a:extLst>
              <a:ext uri="{FF2B5EF4-FFF2-40B4-BE49-F238E27FC236}">
                <a16:creationId xmlns="" xmlns:a16="http://schemas.microsoft.com/office/drawing/2014/main" id="{8E13E09C-2F3D-481D-BD43-1328425E33FF}"/>
              </a:ext>
            </a:extLst>
          </p:cNvPr>
          <p:cNvCxnSpPr/>
          <p:nvPr/>
        </p:nvCxnSpPr>
        <p:spPr>
          <a:xfrm rot="10800000">
            <a:off x="4756975" y="3844079"/>
            <a:ext cx="1104000" cy="584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1933;p53">
            <a:extLst>
              <a:ext uri="{FF2B5EF4-FFF2-40B4-BE49-F238E27FC236}">
                <a16:creationId xmlns="" xmlns:a16="http://schemas.microsoft.com/office/drawing/2014/main" id="{A9F577AB-8103-404E-B847-F009FE5543CA}"/>
              </a:ext>
            </a:extLst>
          </p:cNvPr>
          <p:cNvCxnSpPr/>
          <p:nvPr/>
        </p:nvCxnSpPr>
        <p:spPr>
          <a:xfrm rot="10800000">
            <a:off x="5188375" y="3193391"/>
            <a:ext cx="6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1934;p53">
            <a:extLst>
              <a:ext uri="{FF2B5EF4-FFF2-40B4-BE49-F238E27FC236}">
                <a16:creationId xmlns="" xmlns:a16="http://schemas.microsoft.com/office/drawing/2014/main" id="{4D454222-4F80-442C-8D15-76871F490DD9}"/>
              </a:ext>
            </a:extLst>
          </p:cNvPr>
          <p:cNvCxnSpPr/>
          <p:nvPr/>
        </p:nvCxnSpPr>
        <p:spPr>
          <a:xfrm rot="10800000">
            <a:off x="5018575" y="3646047"/>
            <a:ext cx="842400" cy="165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935;p53">
            <a:extLst>
              <a:ext uri="{FF2B5EF4-FFF2-40B4-BE49-F238E27FC236}">
                <a16:creationId xmlns="" xmlns:a16="http://schemas.microsoft.com/office/drawing/2014/main" id="{3C19D222-B66F-4E27-AA0B-236E6153B3F4}"/>
              </a:ext>
            </a:extLst>
          </p:cNvPr>
          <p:cNvCxnSpPr/>
          <p:nvPr/>
        </p:nvCxnSpPr>
        <p:spPr>
          <a:xfrm flipH="1">
            <a:off x="5004475" y="2589585"/>
            <a:ext cx="856500" cy="200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Picture 2" descr="C:\Users\1\Desktop\images (3).jpg">
            <a:extLst>
              <a:ext uri="{FF2B5EF4-FFF2-40B4-BE49-F238E27FC236}">
                <a16:creationId xmlns="" xmlns:a16="http://schemas.microsoft.com/office/drawing/2014/main" id="{F721DA65-2CBC-40E3-99D1-2FA11517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689" y="5002726"/>
            <a:ext cx="4022538" cy="1827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6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>
            <a:extLst>
              <a:ext uri="{FF2B5EF4-FFF2-40B4-BE49-F238E27FC236}">
                <a16:creationId xmlns="" xmlns:a16="http://schemas.microsoft.com/office/drawing/2014/main" id="{A372B3C7-450D-42AB-9E34-4C867333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" y="-27384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5EA4CC6-8784-451B-8D15-0616BF43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 b="5207"/>
          <a:stretch/>
        </p:blipFill>
        <p:spPr>
          <a:xfrm>
            <a:off x="26822" y="826254"/>
            <a:ext cx="9117178" cy="59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3B141D9-76F6-43E0-8206-887E015E6D85}"/>
              </a:ext>
            </a:extLst>
          </p:cNvPr>
          <p:cNvSpPr/>
          <p:nvPr/>
        </p:nvSpPr>
        <p:spPr>
          <a:xfrm>
            <a:off x="1542846" y="282671"/>
            <a:ext cx="4837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444433CD-CFEB-42CD-B08F-24FE523DF597}"/>
              </a:ext>
            </a:extLst>
          </p:cNvPr>
          <p:cNvGrpSpPr/>
          <p:nvPr/>
        </p:nvGrpSpPr>
        <p:grpSpPr>
          <a:xfrm>
            <a:off x="2453489" y="1674789"/>
            <a:ext cx="3125239" cy="3125239"/>
            <a:chOff x="3727704" y="1566271"/>
            <a:chExt cx="4736592" cy="4736592"/>
          </a:xfrm>
        </p:grpSpPr>
        <p:sp>
          <p:nvSpPr>
            <p:cNvPr id="4" name="Figure">
              <a:extLst>
                <a:ext uri="{FF2B5EF4-FFF2-40B4-BE49-F238E27FC236}">
                  <a16:creationId xmlns="" xmlns:a16="http://schemas.microsoft.com/office/drawing/2014/main" id="{BD46B974-0EC3-46A9-A6AC-BD6A5C8AA757}"/>
                </a:ext>
              </a:extLst>
            </p:cNvPr>
            <p:cNvSpPr/>
            <p:nvPr/>
          </p:nvSpPr>
          <p:spPr>
            <a:xfrm>
              <a:off x="6147148" y="1743543"/>
              <a:ext cx="1378804" cy="214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5087"/>
                  </a:lnTo>
                  <a:cubicBezTo>
                    <a:pt x="19507" y="5689"/>
                    <a:pt x="17224" y="5999"/>
                    <a:pt x="14898" y="5999"/>
                  </a:cubicBezTo>
                  <a:cubicBezTo>
                    <a:pt x="8415" y="5999"/>
                    <a:pt x="2707" y="362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" name="Figure">
              <a:extLst>
                <a:ext uri="{FF2B5EF4-FFF2-40B4-BE49-F238E27FC236}">
                  <a16:creationId xmlns="" xmlns:a16="http://schemas.microsoft.com/office/drawing/2014/main" id="{CC411687-4E40-433F-94E2-01BD5608B431}"/>
                </a:ext>
              </a:extLst>
            </p:cNvPr>
            <p:cNvSpPr/>
            <p:nvPr/>
          </p:nvSpPr>
          <p:spPr>
            <a:xfrm>
              <a:off x="4689876" y="1743543"/>
              <a:ext cx="1381606" cy="21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4" y="3474"/>
                  </a:moveTo>
                  <a:cubicBezTo>
                    <a:pt x="14429" y="5075"/>
                    <a:pt x="10676" y="5960"/>
                    <a:pt x="6806" y="5960"/>
                  </a:cubicBezTo>
                  <a:cubicBezTo>
                    <a:pt x="4469" y="5960"/>
                    <a:pt x="2132" y="5631"/>
                    <a:pt x="0" y="5019"/>
                  </a:cubicBezTo>
                  <a:lnTo>
                    <a:pt x="21571" y="21600"/>
                  </a:lnTo>
                  <a:lnTo>
                    <a:pt x="21600" y="0"/>
                  </a:lnTo>
                  <a:cubicBezTo>
                    <a:pt x="20607" y="1328"/>
                    <a:pt x="19190" y="2505"/>
                    <a:pt x="17394" y="34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6" name="Figure">
              <a:extLst>
                <a:ext uri="{FF2B5EF4-FFF2-40B4-BE49-F238E27FC236}">
                  <a16:creationId xmlns="" xmlns:a16="http://schemas.microsoft.com/office/drawing/2014/main" id="{3EBE64E4-E34C-4270-8130-9F273FFE0986}"/>
                </a:ext>
              </a:extLst>
            </p:cNvPr>
            <p:cNvSpPr/>
            <p:nvPr/>
          </p:nvSpPr>
          <p:spPr>
            <a:xfrm>
              <a:off x="3895850" y="2294019"/>
              <a:ext cx="2112110" cy="164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7538" y="0"/>
                  </a:lnTo>
                  <a:cubicBezTo>
                    <a:pt x="7901" y="1868"/>
                    <a:pt x="7958" y="3821"/>
                    <a:pt x="7690" y="5750"/>
                  </a:cubicBezTo>
                  <a:cubicBezTo>
                    <a:pt x="6955" y="11095"/>
                    <a:pt x="3926" y="15285"/>
                    <a:pt x="0" y="166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7" name="Figure">
              <a:extLst>
                <a:ext uri="{FF2B5EF4-FFF2-40B4-BE49-F238E27FC236}">
                  <a16:creationId xmlns="" xmlns:a16="http://schemas.microsoft.com/office/drawing/2014/main" id="{0984AEE7-084C-4664-8D94-52783EF1F809}"/>
                </a:ext>
              </a:extLst>
            </p:cNvPr>
            <p:cNvSpPr/>
            <p:nvPr/>
          </p:nvSpPr>
          <p:spPr>
            <a:xfrm>
              <a:off x="3886509" y="3637553"/>
              <a:ext cx="2109308" cy="144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94" y="4856"/>
                  </a:moveTo>
                  <a:cubicBezTo>
                    <a:pt x="5108" y="10200"/>
                    <a:pt x="4879" y="16688"/>
                    <a:pt x="2573" y="21600"/>
                  </a:cubicBezTo>
                  <a:lnTo>
                    <a:pt x="21600" y="5581"/>
                  </a:lnTo>
                  <a:lnTo>
                    <a:pt x="0" y="0"/>
                  </a:lnTo>
                  <a:cubicBezTo>
                    <a:pt x="1205" y="1284"/>
                    <a:pt x="2229" y="2930"/>
                    <a:pt x="2994" y="485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" name="Figure">
              <a:extLst>
                <a:ext uri="{FF2B5EF4-FFF2-40B4-BE49-F238E27FC236}">
                  <a16:creationId xmlns="" xmlns:a16="http://schemas.microsoft.com/office/drawing/2014/main" id="{CF40B1CE-9E47-4007-BD6C-EE17D0FA8BB2}"/>
                </a:ext>
              </a:extLst>
            </p:cNvPr>
            <p:cNvSpPr/>
            <p:nvPr/>
          </p:nvSpPr>
          <p:spPr>
            <a:xfrm>
              <a:off x="4176094" y="4076067"/>
              <a:ext cx="1857088" cy="201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1" y="12116"/>
                  </a:moveTo>
                  <a:cubicBezTo>
                    <a:pt x="9550" y="13626"/>
                    <a:pt x="12604" y="17348"/>
                    <a:pt x="13060" y="21600"/>
                  </a:cubicBezTo>
                  <a:lnTo>
                    <a:pt x="21600" y="0"/>
                  </a:lnTo>
                  <a:lnTo>
                    <a:pt x="0" y="11455"/>
                  </a:lnTo>
                  <a:cubicBezTo>
                    <a:pt x="282" y="11435"/>
                    <a:pt x="576" y="11425"/>
                    <a:pt x="858" y="11425"/>
                  </a:cubicBezTo>
                  <a:cubicBezTo>
                    <a:pt x="2282" y="11425"/>
                    <a:pt x="3694" y="11655"/>
                    <a:pt x="5041" y="1211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9" name="Figure">
              <a:extLst>
                <a:ext uri="{FF2B5EF4-FFF2-40B4-BE49-F238E27FC236}">
                  <a16:creationId xmlns="" xmlns:a16="http://schemas.microsoft.com/office/drawing/2014/main" id="{122D989A-B804-4F08-A07B-5D307262BCFB}"/>
                </a:ext>
              </a:extLst>
            </p:cNvPr>
            <p:cNvSpPr/>
            <p:nvPr/>
          </p:nvSpPr>
          <p:spPr>
            <a:xfrm>
              <a:off x="5371805" y="4094727"/>
              <a:ext cx="1467547" cy="201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6" y="18399"/>
                  </a:moveTo>
                  <a:cubicBezTo>
                    <a:pt x="14863" y="18399"/>
                    <a:pt x="18740" y="19569"/>
                    <a:pt x="21600" y="21600"/>
                  </a:cubicBezTo>
                  <a:lnTo>
                    <a:pt x="10793" y="0"/>
                  </a:lnTo>
                  <a:lnTo>
                    <a:pt x="0" y="21560"/>
                  </a:lnTo>
                  <a:cubicBezTo>
                    <a:pt x="1554" y="20469"/>
                    <a:pt x="3396" y="19629"/>
                    <a:pt x="5472" y="19079"/>
                  </a:cubicBezTo>
                  <a:cubicBezTo>
                    <a:pt x="7177" y="18629"/>
                    <a:pt x="8964" y="18399"/>
                    <a:pt x="10766" y="1839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0" name="Figure">
              <a:extLst>
                <a:ext uri="{FF2B5EF4-FFF2-40B4-BE49-F238E27FC236}">
                  <a16:creationId xmlns="" xmlns:a16="http://schemas.microsoft.com/office/drawing/2014/main" id="{A4C3B4CE-0C85-4E25-A51D-21E24A50648C}"/>
                </a:ext>
              </a:extLst>
            </p:cNvPr>
            <p:cNvSpPr/>
            <p:nvPr/>
          </p:nvSpPr>
          <p:spPr>
            <a:xfrm>
              <a:off x="6175172" y="4076067"/>
              <a:ext cx="1858956" cy="2011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99" y="11481"/>
                  </a:moveTo>
                  <a:cubicBezTo>
                    <a:pt x="21003" y="11481"/>
                    <a:pt x="21307" y="11491"/>
                    <a:pt x="21600" y="11511"/>
                  </a:cubicBezTo>
                  <a:lnTo>
                    <a:pt x="0" y="0"/>
                  </a:lnTo>
                  <a:lnTo>
                    <a:pt x="8488" y="21600"/>
                  </a:lnTo>
                  <a:cubicBezTo>
                    <a:pt x="8662" y="20037"/>
                    <a:pt x="9194" y="18524"/>
                    <a:pt x="10062" y="17132"/>
                  </a:cubicBezTo>
                  <a:cubicBezTo>
                    <a:pt x="12265" y="13645"/>
                    <a:pt x="16336" y="11481"/>
                    <a:pt x="20699" y="1148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="" xmlns:a16="http://schemas.microsoft.com/office/drawing/2014/main" id="{FAE08DC6-B285-48D6-B411-25E734F8B9CD}"/>
                </a:ext>
              </a:extLst>
            </p:cNvPr>
            <p:cNvSpPr/>
            <p:nvPr/>
          </p:nvSpPr>
          <p:spPr>
            <a:xfrm>
              <a:off x="6212538" y="3637553"/>
              <a:ext cx="2113045" cy="144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55" y="21600"/>
                  </a:moveTo>
                  <a:cubicBezTo>
                    <a:pt x="18115" y="19786"/>
                    <a:pt x="17551" y="17735"/>
                    <a:pt x="17284" y="15530"/>
                  </a:cubicBezTo>
                  <a:cubicBezTo>
                    <a:pt x="16549" y="9460"/>
                    <a:pt x="18286" y="3474"/>
                    <a:pt x="21600" y="0"/>
                  </a:cubicBezTo>
                  <a:lnTo>
                    <a:pt x="0" y="5567"/>
                  </a:lnTo>
                  <a:lnTo>
                    <a:pt x="18955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="" xmlns:a16="http://schemas.microsoft.com/office/drawing/2014/main" id="{F9636E1B-CCAD-4758-8EEE-593239522308}"/>
                </a:ext>
              </a:extLst>
            </p:cNvPr>
            <p:cNvSpPr/>
            <p:nvPr/>
          </p:nvSpPr>
          <p:spPr>
            <a:xfrm>
              <a:off x="6203197" y="2294018"/>
              <a:ext cx="2110242" cy="16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1" y="14036"/>
                  </a:moveTo>
                  <a:cubicBezTo>
                    <a:pt x="14419" y="10548"/>
                    <a:pt x="13109" y="5084"/>
                    <a:pt x="14123" y="0"/>
                  </a:cubicBezTo>
                  <a:lnTo>
                    <a:pt x="0" y="21600"/>
                  </a:lnTo>
                  <a:lnTo>
                    <a:pt x="21600" y="16737"/>
                  </a:lnTo>
                  <a:cubicBezTo>
                    <a:pt x="20166" y="16209"/>
                    <a:pt x="18818" y="15288"/>
                    <a:pt x="17651" y="1403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="" xmlns:a16="http://schemas.microsoft.com/office/drawing/2014/main" id="{7A6B0A42-1770-4849-9BCE-8A662C530807}"/>
                </a:ext>
              </a:extLst>
            </p:cNvPr>
            <p:cNvSpPr/>
            <p:nvPr/>
          </p:nvSpPr>
          <p:spPr>
            <a:xfrm>
              <a:off x="6249904" y="1678232"/>
              <a:ext cx="1333031" cy="5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19"/>
                  </a:moveTo>
                  <a:lnTo>
                    <a:pt x="18391" y="14170"/>
                  </a:lnTo>
                  <a:lnTo>
                    <a:pt x="18951" y="17617"/>
                  </a:lnTo>
                  <a:cubicBezTo>
                    <a:pt x="17286" y="19264"/>
                    <a:pt x="15470" y="20183"/>
                    <a:pt x="13578" y="20183"/>
                  </a:cubicBezTo>
                  <a:cubicBezTo>
                    <a:pt x="7886" y="20183"/>
                    <a:pt x="2952" y="11987"/>
                    <a:pt x="500" y="0"/>
                  </a:cubicBezTo>
                  <a:lnTo>
                    <a:pt x="0" y="651"/>
                  </a:lnTo>
                  <a:cubicBezTo>
                    <a:pt x="2543" y="13060"/>
                    <a:pt x="7674" y="21600"/>
                    <a:pt x="13578" y="21600"/>
                  </a:cubicBezTo>
                  <a:cubicBezTo>
                    <a:pt x="15545" y="21600"/>
                    <a:pt x="17422" y="20643"/>
                    <a:pt x="19163" y="18919"/>
                  </a:cubicBezTo>
                  <a:lnTo>
                    <a:pt x="19602" y="21600"/>
                  </a:lnTo>
                  <a:lnTo>
                    <a:pt x="21600" y="15319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4" name="Figure">
              <a:extLst>
                <a:ext uri="{FF2B5EF4-FFF2-40B4-BE49-F238E27FC236}">
                  <a16:creationId xmlns="" xmlns:a16="http://schemas.microsoft.com/office/drawing/2014/main" id="{27678C28-FA5B-4BF7-A573-D7F02CEC42DB}"/>
                </a:ext>
              </a:extLst>
            </p:cNvPr>
            <p:cNvSpPr/>
            <p:nvPr/>
          </p:nvSpPr>
          <p:spPr>
            <a:xfrm>
              <a:off x="4736583" y="1566271"/>
              <a:ext cx="1253628" cy="65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40" extrusionOk="0">
                  <a:moveTo>
                    <a:pt x="21552" y="0"/>
                  </a:moveTo>
                  <a:lnTo>
                    <a:pt x="18622" y="3195"/>
                  </a:lnTo>
                  <a:lnTo>
                    <a:pt x="20007" y="4467"/>
                  </a:lnTo>
                  <a:cubicBezTo>
                    <a:pt x="19105" y="7407"/>
                    <a:pt x="17866" y="10093"/>
                    <a:pt x="16337" y="12383"/>
                  </a:cubicBezTo>
                  <a:cubicBezTo>
                    <a:pt x="11701" y="19197"/>
                    <a:pt x="5456" y="20497"/>
                    <a:pt x="225" y="16681"/>
                  </a:cubicBezTo>
                  <a:lnTo>
                    <a:pt x="0" y="17642"/>
                  </a:lnTo>
                  <a:cubicBezTo>
                    <a:pt x="5424" y="21600"/>
                    <a:pt x="11911" y="20271"/>
                    <a:pt x="16707" y="13175"/>
                  </a:cubicBezTo>
                  <a:cubicBezTo>
                    <a:pt x="18317" y="10800"/>
                    <a:pt x="19588" y="8001"/>
                    <a:pt x="20522" y="4948"/>
                  </a:cubicBezTo>
                  <a:lnTo>
                    <a:pt x="21600" y="5937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="" xmlns:a16="http://schemas.microsoft.com/office/drawing/2014/main" id="{7291C691-DB59-4B00-9FD7-0ECAC168CE0F}"/>
                </a:ext>
              </a:extLst>
            </p:cNvPr>
            <p:cNvSpPr/>
            <p:nvPr/>
          </p:nvSpPr>
          <p:spPr>
            <a:xfrm>
              <a:off x="8015444" y="3702863"/>
              <a:ext cx="392493" cy="137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1600" extrusionOk="0">
                  <a:moveTo>
                    <a:pt x="12272" y="21600"/>
                  </a:moveTo>
                  <a:lnTo>
                    <a:pt x="11952" y="18458"/>
                  </a:lnTo>
                  <a:lnTo>
                    <a:pt x="8199" y="19221"/>
                  </a:lnTo>
                  <a:cubicBezTo>
                    <a:pt x="5362" y="17738"/>
                    <a:pt x="3348" y="16079"/>
                    <a:pt x="2342" y="14258"/>
                  </a:cubicBezTo>
                  <a:cubicBezTo>
                    <a:pt x="-633" y="8825"/>
                    <a:pt x="6414" y="3554"/>
                    <a:pt x="19228" y="426"/>
                  </a:cubicBezTo>
                  <a:lnTo>
                    <a:pt x="18221" y="0"/>
                  </a:lnTo>
                  <a:cubicBezTo>
                    <a:pt x="4950" y="3260"/>
                    <a:pt x="-2372" y="8722"/>
                    <a:pt x="694" y="14361"/>
                  </a:cubicBezTo>
                  <a:cubicBezTo>
                    <a:pt x="1747" y="16240"/>
                    <a:pt x="3852" y="17973"/>
                    <a:pt x="6781" y="19515"/>
                  </a:cubicBezTo>
                  <a:lnTo>
                    <a:pt x="3852" y="20117"/>
                  </a:lnTo>
                  <a:lnTo>
                    <a:pt x="12272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/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="" xmlns:a16="http://schemas.microsoft.com/office/drawing/2014/main" id="{5735B21F-BFC2-4D8E-B79E-55CB01CB301A}"/>
                </a:ext>
              </a:extLst>
            </p:cNvPr>
            <p:cNvSpPr/>
            <p:nvPr/>
          </p:nvSpPr>
          <p:spPr>
            <a:xfrm>
              <a:off x="7651127" y="2294019"/>
              <a:ext cx="813169" cy="116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extrusionOk="0">
                  <a:moveTo>
                    <a:pt x="20305" y="20892"/>
                  </a:moveTo>
                  <a:lnTo>
                    <a:pt x="16969" y="18144"/>
                  </a:lnTo>
                  <a:lnTo>
                    <a:pt x="16293" y="19751"/>
                  </a:lnTo>
                  <a:cubicBezTo>
                    <a:pt x="13680" y="19094"/>
                    <a:pt x="11184" y="18092"/>
                    <a:pt x="8945" y="16710"/>
                  </a:cubicBezTo>
                  <a:cubicBezTo>
                    <a:pt x="2227" y="12545"/>
                    <a:pt x="-385" y="6083"/>
                    <a:pt x="1411" y="138"/>
                  </a:cubicBezTo>
                  <a:lnTo>
                    <a:pt x="571" y="0"/>
                  </a:lnTo>
                  <a:cubicBezTo>
                    <a:pt x="-1295" y="6169"/>
                    <a:pt x="1434" y="12874"/>
                    <a:pt x="8409" y="17194"/>
                  </a:cubicBezTo>
                  <a:cubicBezTo>
                    <a:pt x="10741" y="18645"/>
                    <a:pt x="13330" y="19682"/>
                    <a:pt x="16060" y="20356"/>
                  </a:cubicBezTo>
                  <a:lnTo>
                    <a:pt x="15523" y="21600"/>
                  </a:lnTo>
                  <a:lnTo>
                    <a:pt x="20305" y="2089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="" xmlns:a16="http://schemas.microsoft.com/office/drawing/2014/main" id="{D58E5D03-52EE-498A-860E-C0E32A30D01A}"/>
                </a:ext>
              </a:extLst>
            </p:cNvPr>
            <p:cNvSpPr/>
            <p:nvPr/>
          </p:nvSpPr>
          <p:spPr>
            <a:xfrm>
              <a:off x="6969199" y="5260990"/>
              <a:ext cx="1047180" cy="9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extrusionOk="0">
                  <a:moveTo>
                    <a:pt x="1464" y="21276"/>
                  </a:moveTo>
                  <a:lnTo>
                    <a:pt x="4008" y="17856"/>
                  </a:lnTo>
                  <a:lnTo>
                    <a:pt x="2158" y="17591"/>
                  </a:lnTo>
                  <a:cubicBezTo>
                    <a:pt x="2505" y="15209"/>
                    <a:pt x="3237" y="12868"/>
                    <a:pt x="4451" y="10649"/>
                  </a:cubicBezTo>
                  <a:cubicBezTo>
                    <a:pt x="8074" y="4033"/>
                    <a:pt x="14798" y="450"/>
                    <a:pt x="21561" y="775"/>
                  </a:cubicBezTo>
                  <a:lnTo>
                    <a:pt x="21600" y="22"/>
                  </a:lnTo>
                  <a:cubicBezTo>
                    <a:pt x="14567" y="-324"/>
                    <a:pt x="7592" y="3402"/>
                    <a:pt x="3834" y="10262"/>
                  </a:cubicBezTo>
                  <a:cubicBezTo>
                    <a:pt x="2582" y="12563"/>
                    <a:pt x="1811" y="15006"/>
                    <a:pt x="1445" y="17469"/>
                  </a:cubicBezTo>
                  <a:lnTo>
                    <a:pt x="0" y="17265"/>
                  </a:lnTo>
                  <a:lnTo>
                    <a:pt x="1464" y="2127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/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="" xmlns:a16="http://schemas.microsoft.com/office/drawing/2014/main" id="{8D5664CA-0F6E-4AFC-9B35-800AAB0CE5EF}"/>
                </a:ext>
              </a:extLst>
            </p:cNvPr>
            <p:cNvSpPr/>
            <p:nvPr/>
          </p:nvSpPr>
          <p:spPr>
            <a:xfrm>
              <a:off x="4063997" y="5186348"/>
              <a:ext cx="1129386" cy="89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427"/>
                  </a:moveTo>
                  <a:lnTo>
                    <a:pt x="3359" y="4698"/>
                  </a:lnTo>
                  <a:lnTo>
                    <a:pt x="3287" y="2517"/>
                  </a:lnTo>
                  <a:cubicBezTo>
                    <a:pt x="5396" y="2450"/>
                    <a:pt x="7557" y="2855"/>
                    <a:pt x="9648" y="3821"/>
                  </a:cubicBezTo>
                  <a:cubicBezTo>
                    <a:pt x="15954" y="6721"/>
                    <a:pt x="20135" y="13733"/>
                    <a:pt x="20939" y="21600"/>
                  </a:cubicBezTo>
                  <a:lnTo>
                    <a:pt x="21600" y="21488"/>
                  </a:lnTo>
                  <a:cubicBezTo>
                    <a:pt x="20760" y="13351"/>
                    <a:pt x="16437" y="6046"/>
                    <a:pt x="9880" y="3057"/>
                  </a:cubicBezTo>
                  <a:cubicBezTo>
                    <a:pt x="7700" y="2045"/>
                    <a:pt x="5449" y="1641"/>
                    <a:pt x="3252" y="1708"/>
                  </a:cubicBezTo>
                  <a:lnTo>
                    <a:pt x="3198" y="0"/>
                  </a:lnTo>
                  <a:lnTo>
                    <a:pt x="0" y="2427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/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="" xmlns:a16="http://schemas.microsoft.com/office/drawing/2014/main" id="{3071020C-E387-41AA-8D55-345D232AC74C}"/>
                </a:ext>
              </a:extLst>
            </p:cNvPr>
            <p:cNvSpPr/>
            <p:nvPr/>
          </p:nvSpPr>
          <p:spPr>
            <a:xfrm>
              <a:off x="5381147" y="5932757"/>
              <a:ext cx="1373200" cy="3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69" extrusionOk="0">
                  <a:moveTo>
                    <a:pt x="0" y="18269"/>
                  </a:moveTo>
                  <a:lnTo>
                    <a:pt x="3071" y="16243"/>
                  </a:lnTo>
                  <a:lnTo>
                    <a:pt x="2101" y="12927"/>
                  </a:lnTo>
                  <a:cubicBezTo>
                    <a:pt x="3409" y="9334"/>
                    <a:pt x="4937" y="6387"/>
                    <a:pt x="6656" y="4406"/>
                  </a:cubicBezTo>
                  <a:cubicBezTo>
                    <a:pt x="11843" y="-1489"/>
                    <a:pt x="17427" y="2610"/>
                    <a:pt x="21233" y="13571"/>
                  </a:cubicBezTo>
                  <a:lnTo>
                    <a:pt x="21600" y="12328"/>
                  </a:lnTo>
                  <a:cubicBezTo>
                    <a:pt x="17647" y="952"/>
                    <a:pt x="11858" y="-3331"/>
                    <a:pt x="6465" y="2794"/>
                  </a:cubicBezTo>
                  <a:cubicBezTo>
                    <a:pt x="4673" y="4867"/>
                    <a:pt x="3071" y="7907"/>
                    <a:pt x="1719" y="11637"/>
                  </a:cubicBezTo>
                  <a:lnTo>
                    <a:pt x="970" y="9058"/>
                  </a:lnTo>
                  <a:lnTo>
                    <a:pt x="0" y="18269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/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="" xmlns:a16="http://schemas.microsoft.com/office/drawing/2014/main" id="{CE5D3108-6F81-4C51-A7E1-02A32592BD0C}"/>
                </a:ext>
              </a:extLst>
            </p:cNvPr>
            <p:cNvSpPr/>
            <p:nvPr/>
          </p:nvSpPr>
          <p:spPr>
            <a:xfrm>
              <a:off x="3905193" y="2200718"/>
              <a:ext cx="723031" cy="124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9" y="0"/>
                  </a:moveTo>
                  <a:lnTo>
                    <a:pt x="15879" y="3277"/>
                  </a:lnTo>
                  <a:lnTo>
                    <a:pt x="18530" y="2938"/>
                  </a:lnTo>
                  <a:cubicBezTo>
                    <a:pt x="19172" y="4811"/>
                    <a:pt x="19256" y="6780"/>
                    <a:pt x="18670" y="8766"/>
                  </a:cubicBezTo>
                  <a:cubicBezTo>
                    <a:pt x="16856" y="14739"/>
                    <a:pt x="9377" y="19324"/>
                    <a:pt x="0" y="21035"/>
                  </a:cubicBezTo>
                  <a:lnTo>
                    <a:pt x="307" y="21600"/>
                  </a:lnTo>
                  <a:cubicBezTo>
                    <a:pt x="10047" y="19840"/>
                    <a:pt x="17777" y="15078"/>
                    <a:pt x="19674" y="8879"/>
                  </a:cubicBezTo>
                  <a:cubicBezTo>
                    <a:pt x="20316" y="6813"/>
                    <a:pt x="20205" y="4762"/>
                    <a:pt x="19535" y="2825"/>
                  </a:cubicBezTo>
                  <a:lnTo>
                    <a:pt x="21600" y="2567"/>
                  </a:lnTo>
                  <a:lnTo>
                    <a:pt x="17749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/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" name="Figure">
              <a:extLst>
                <a:ext uri="{FF2B5EF4-FFF2-40B4-BE49-F238E27FC236}">
                  <a16:creationId xmlns="" xmlns:a16="http://schemas.microsoft.com/office/drawing/2014/main" id="{BA035917-868B-4C29-854F-2A5F9D53AE4B}"/>
                </a:ext>
              </a:extLst>
            </p:cNvPr>
            <p:cNvSpPr/>
            <p:nvPr/>
          </p:nvSpPr>
          <p:spPr>
            <a:xfrm>
              <a:off x="3727704" y="3674873"/>
              <a:ext cx="506356" cy="133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extrusionOk="0">
                  <a:moveTo>
                    <a:pt x="0" y="0"/>
                  </a:moveTo>
                  <a:lnTo>
                    <a:pt x="2870" y="2999"/>
                  </a:lnTo>
                  <a:lnTo>
                    <a:pt x="4987" y="1833"/>
                  </a:lnTo>
                  <a:cubicBezTo>
                    <a:pt x="8288" y="2954"/>
                    <a:pt x="11195" y="4332"/>
                    <a:pt x="13455" y="5968"/>
                  </a:cubicBezTo>
                  <a:cubicBezTo>
                    <a:pt x="20201" y="10891"/>
                    <a:pt x="19411" y="16798"/>
                    <a:pt x="12594" y="21297"/>
                  </a:cubicBezTo>
                  <a:lnTo>
                    <a:pt x="13706" y="21600"/>
                  </a:lnTo>
                  <a:cubicBezTo>
                    <a:pt x="20775" y="16935"/>
                    <a:pt x="21600" y="10815"/>
                    <a:pt x="14603" y="5695"/>
                  </a:cubicBezTo>
                  <a:cubicBezTo>
                    <a:pt x="12271" y="3984"/>
                    <a:pt x="9257" y="2545"/>
                    <a:pt x="5813" y="1394"/>
                  </a:cubicBezTo>
                  <a:lnTo>
                    <a:pt x="7463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/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" name="Cercle">
              <a:extLst>
                <a:ext uri="{FF2B5EF4-FFF2-40B4-BE49-F238E27FC236}">
                  <a16:creationId xmlns="" xmlns:a16="http://schemas.microsoft.com/office/drawing/2014/main" id="{29C621D9-7706-4CF1-A57C-A6405AEC8D18}"/>
                </a:ext>
              </a:extLst>
            </p:cNvPr>
            <p:cNvSpPr/>
            <p:nvPr/>
          </p:nvSpPr>
          <p:spPr>
            <a:xfrm>
              <a:off x="4998146" y="2881815"/>
              <a:ext cx="2198986" cy="2196306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 latinLnBrk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23" name="Rectangle 24">
            <a:extLst>
              <a:ext uri="{FF2B5EF4-FFF2-40B4-BE49-F238E27FC236}">
                <a16:creationId xmlns="" xmlns:a16="http://schemas.microsoft.com/office/drawing/2014/main" id="{6E506111-DCDD-4251-B11B-40EE60CA7283}"/>
              </a:ext>
            </a:extLst>
          </p:cNvPr>
          <p:cNvSpPr/>
          <p:nvPr/>
        </p:nvSpPr>
        <p:spPr>
          <a:xfrm>
            <a:off x="5607309" y="3267098"/>
            <a:ext cx="1998221" cy="4001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85800" latinLnBrk="0">
              <a:defRPr/>
            </a:pPr>
            <a:r>
              <a:rPr lang="uk-UA" sz="2000" b="1" dirty="0">
                <a:solidFill>
                  <a:srgbClr val="00B05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Природнича</a:t>
            </a:r>
            <a:endParaRPr lang="da-DK" sz="2000" b="1" dirty="0">
              <a:solidFill>
                <a:srgbClr val="00B05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="" xmlns:a16="http://schemas.microsoft.com/office/drawing/2014/main" id="{8F7678C2-0E8F-4E62-8076-D33754E412AC}"/>
              </a:ext>
            </a:extLst>
          </p:cNvPr>
          <p:cNvSpPr/>
          <p:nvPr/>
        </p:nvSpPr>
        <p:spPr>
          <a:xfrm>
            <a:off x="4404920" y="1528764"/>
            <a:ext cx="263237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 defTabSz="685800" latinLnBrk="0">
              <a:defRPr/>
            </a:pP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</a:rPr>
              <a:t>Мовно - літературна</a:t>
            </a:r>
            <a:endParaRPr lang="da-DK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="" xmlns:a16="http://schemas.microsoft.com/office/drawing/2014/main" id="{0E593C02-97BF-4A94-A58E-C224A1BB5F8E}"/>
              </a:ext>
            </a:extLst>
          </p:cNvPr>
          <p:cNvSpPr/>
          <p:nvPr/>
        </p:nvSpPr>
        <p:spPr>
          <a:xfrm>
            <a:off x="3062331" y="5048619"/>
            <a:ext cx="192989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 defTabSz="685800" latinLnBrk="0">
              <a:defRPr/>
            </a:pPr>
            <a:r>
              <a:rPr lang="uk-UA" b="1" dirty="0" err="1">
                <a:solidFill>
                  <a:srgbClr val="7030A0"/>
                </a:solidFill>
                <a:latin typeface="arial" panose="020B0604020202020204" pitchFamily="34" charset="0"/>
              </a:rPr>
              <a:t>Інформатична</a:t>
            </a:r>
            <a:endParaRPr lang="da-DK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33">
            <a:extLst>
              <a:ext uri="{FF2B5EF4-FFF2-40B4-BE49-F238E27FC236}">
                <a16:creationId xmlns="" xmlns:a16="http://schemas.microsoft.com/office/drawing/2014/main" id="{7317026D-EED3-417B-8F9B-E369C1F5B358}"/>
              </a:ext>
            </a:extLst>
          </p:cNvPr>
          <p:cNvSpPr/>
          <p:nvPr/>
        </p:nvSpPr>
        <p:spPr>
          <a:xfrm>
            <a:off x="5168020" y="4313887"/>
            <a:ext cx="174029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 defTabSz="685800" latinLnBrk="0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Технологічна</a:t>
            </a:r>
            <a:endParaRPr lang="da-DK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="" xmlns:a16="http://schemas.microsoft.com/office/drawing/2014/main" id="{154ED0AA-738A-41E6-8EED-03A9C23E89D1}"/>
              </a:ext>
            </a:extLst>
          </p:cNvPr>
          <p:cNvSpPr/>
          <p:nvPr/>
        </p:nvSpPr>
        <p:spPr>
          <a:xfrm>
            <a:off x="5347386" y="2212460"/>
            <a:ext cx="174029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 defTabSz="685800" latinLnBrk="0">
              <a:defRPr/>
            </a:pPr>
            <a:r>
              <a:rPr lang="uk-UA" b="1" dirty="0">
                <a:solidFill>
                  <a:srgbClr val="44546A"/>
                </a:solidFill>
                <a:latin typeface="arial" panose="020B0604020202020204" pitchFamily="34" charset="0"/>
              </a:rPr>
              <a:t>Математична</a:t>
            </a:r>
            <a:endParaRPr lang="da-DK" b="1" dirty="0">
              <a:solidFill>
                <a:srgbClr val="44546A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43">
            <a:extLst>
              <a:ext uri="{FF2B5EF4-FFF2-40B4-BE49-F238E27FC236}">
                <a16:creationId xmlns="" xmlns:a16="http://schemas.microsoft.com/office/drawing/2014/main" id="{024905CD-E967-4EF5-A3D6-DDFC18089DCF}"/>
              </a:ext>
            </a:extLst>
          </p:cNvPr>
          <p:cNvSpPr/>
          <p:nvPr/>
        </p:nvSpPr>
        <p:spPr>
          <a:xfrm>
            <a:off x="1309516" y="1563732"/>
            <a:ext cx="228771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latinLnBrk="0">
              <a:defRPr/>
            </a:pPr>
            <a:r>
              <a:rPr lang="uk-UA" b="1" dirty="0">
                <a:solidFill>
                  <a:srgbClr val="2D77A8"/>
                </a:solidFill>
                <a:latin typeface="arial" panose="020B0604020202020204" pitchFamily="34" charset="0"/>
              </a:rPr>
              <a:t>Фізична культура</a:t>
            </a:r>
            <a:endParaRPr lang="da-DK" b="1" dirty="0">
              <a:solidFill>
                <a:srgbClr val="2D77A8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="" xmlns:a16="http://schemas.microsoft.com/office/drawing/2014/main" id="{0BD6BE5B-DCBC-4320-9859-ACE5436373A7}"/>
              </a:ext>
            </a:extLst>
          </p:cNvPr>
          <p:cNvSpPr/>
          <p:nvPr/>
        </p:nvSpPr>
        <p:spPr>
          <a:xfrm>
            <a:off x="388677" y="4016073"/>
            <a:ext cx="2998917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latinLnBrk="0">
              <a:defRPr/>
            </a:pPr>
            <a:r>
              <a:rPr lang="uk-UA" b="1" dirty="0">
                <a:solidFill>
                  <a:srgbClr val="00B0F0"/>
                </a:solidFill>
                <a:latin typeface="arial" panose="020B0604020202020204" pitchFamily="34" charset="0"/>
              </a:rPr>
              <a:t>Соціальна і </a:t>
            </a:r>
            <a:r>
              <a:rPr lang="uk-UA" b="1" dirty="0" err="1">
                <a:solidFill>
                  <a:srgbClr val="00B0F0"/>
                </a:solidFill>
                <a:latin typeface="arial" panose="020B0604020202020204" pitchFamily="34" charset="0"/>
              </a:rPr>
              <a:t>здоров'язбережувальна</a:t>
            </a:r>
            <a:endParaRPr lang="da-DK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49">
            <a:extLst>
              <a:ext uri="{FF2B5EF4-FFF2-40B4-BE49-F238E27FC236}">
                <a16:creationId xmlns="" xmlns:a16="http://schemas.microsoft.com/office/drawing/2014/main" id="{2ADBB012-A265-4699-85E0-B90AA94BA547}"/>
              </a:ext>
            </a:extLst>
          </p:cNvPr>
          <p:cNvSpPr/>
          <p:nvPr/>
        </p:nvSpPr>
        <p:spPr>
          <a:xfrm>
            <a:off x="614421" y="3203704"/>
            <a:ext cx="1919076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latinLnBrk="0"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Громадянська </a:t>
            </a:r>
          </a:p>
          <a:p>
            <a:pPr defTabSz="685800" latinLnBrk="0"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та історична</a:t>
            </a:r>
            <a:endParaRPr lang="da-DK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52">
            <a:extLst>
              <a:ext uri="{FF2B5EF4-FFF2-40B4-BE49-F238E27FC236}">
                <a16:creationId xmlns="" xmlns:a16="http://schemas.microsoft.com/office/drawing/2014/main" id="{6F7A2A40-FAEF-4345-9C32-EA44D860DA95}"/>
              </a:ext>
            </a:extLst>
          </p:cNvPr>
          <p:cNvSpPr/>
          <p:nvPr/>
        </p:nvSpPr>
        <p:spPr>
          <a:xfrm>
            <a:off x="1210334" y="2371852"/>
            <a:ext cx="154193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latinLnBrk="0">
              <a:defRPr/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Мистецька </a:t>
            </a:r>
            <a:endParaRPr lang="da-DK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67DA461-5B84-4676-BE3A-BC0A101A8201}"/>
              </a:ext>
            </a:extLst>
          </p:cNvPr>
          <p:cNvSpPr txBox="1"/>
          <p:nvPr/>
        </p:nvSpPr>
        <p:spPr>
          <a:xfrm>
            <a:off x="4100996" y="208076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F8E8400-F5F0-46BD-82E0-3B9CA4594AA0}"/>
              </a:ext>
            </a:extLst>
          </p:cNvPr>
          <p:cNvSpPr txBox="1"/>
          <p:nvPr/>
        </p:nvSpPr>
        <p:spPr>
          <a:xfrm>
            <a:off x="4574102" y="247976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CB3D8D5-A635-44B9-92D7-123D24F66470}"/>
              </a:ext>
            </a:extLst>
          </p:cNvPr>
          <p:cNvSpPr txBox="1"/>
          <p:nvPr/>
        </p:nvSpPr>
        <p:spPr>
          <a:xfrm>
            <a:off x="4690321" y="314584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BDFB124-9224-48BE-81C5-1CB5EF2AE6CC}"/>
              </a:ext>
            </a:extLst>
          </p:cNvPr>
          <p:cNvSpPr txBox="1"/>
          <p:nvPr/>
        </p:nvSpPr>
        <p:spPr>
          <a:xfrm>
            <a:off x="4355750" y="3736481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0E1CA01-471A-4190-B3E5-996A28314CB8}"/>
              </a:ext>
            </a:extLst>
          </p:cNvPr>
          <p:cNvSpPr txBox="1"/>
          <p:nvPr/>
        </p:nvSpPr>
        <p:spPr>
          <a:xfrm>
            <a:off x="3728093" y="3944554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64CBC90-D492-4713-93C3-6DBD34245AAC}"/>
              </a:ext>
            </a:extLst>
          </p:cNvPr>
          <p:cNvSpPr txBox="1"/>
          <p:nvPr/>
        </p:nvSpPr>
        <p:spPr>
          <a:xfrm>
            <a:off x="3099695" y="3736481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CC31DA5-2BBC-42CB-8C05-61BDD5BD86E1}"/>
              </a:ext>
            </a:extLst>
          </p:cNvPr>
          <p:cNvSpPr txBox="1"/>
          <p:nvPr/>
        </p:nvSpPr>
        <p:spPr>
          <a:xfrm>
            <a:off x="2774444" y="314584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8F8E267-2401-4765-85AA-F00352E09BD6}"/>
              </a:ext>
            </a:extLst>
          </p:cNvPr>
          <p:cNvSpPr txBox="1"/>
          <p:nvPr/>
        </p:nvSpPr>
        <p:spPr>
          <a:xfrm>
            <a:off x="2888471" y="247976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130FE00-72ED-4637-A5F5-49EE3E01EA46}"/>
              </a:ext>
            </a:extLst>
          </p:cNvPr>
          <p:cNvSpPr txBox="1"/>
          <p:nvPr/>
        </p:nvSpPr>
        <p:spPr>
          <a:xfrm>
            <a:off x="3385976" y="2080766"/>
            <a:ext cx="57579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 latinLnBrk="0">
              <a:defRPr/>
            </a:pPr>
            <a:r>
              <a: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09</a:t>
            </a:r>
          </a:p>
        </p:txBody>
      </p:sp>
      <p:sp>
        <p:nvSpPr>
          <p:cNvPr id="41" name="Oval 68">
            <a:extLst>
              <a:ext uri="{FF2B5EF4-FFF2-40B4-BE49-F238E27FC236}">
                <a16:creationId xmlns="" xmlns:a16="http://schemas.microsoft.com/office/drawing/2014/main" id="{16DF85E8-8750-4F74-A622-5263B8723F9F}"/>
              </a:ext>
            </a:extLst>
          </p:cNvPr>
          <p:cNvSpPr/>
          <p:nvPr/>
        </p:nvSpPr>
        <p:spPr>
          <a:xfrm>
            <a:off x="3384331" y="2636637"/>
            <a:ext cx="1263320" cy="12669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pic>
        <p:nvPicPr>
          <p:cNvPr id="42" name="Google Shape;414;p36">
            <a:extLst>
              <a:ext uri="{FF2B5EF4-FFF2-40B4-BE49-F238E27FC236}">
                <a16:creationId xmlns="" xmlns:a16="http://schemas.microsoft.com/office/drawing/2014/main" id="{5673BA44-4BF0-4FDB-8C3A-D66DBA5F11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088" r="17838"/>
          <a:stretch/>
        </p:blipFill>
        <p:spPr>
          <a:xfrm>
            <a:off x="7000834" y="5013176"/>
            <a:ext cx="1800200" cy="1844824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4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64" y="0"/>
            <a:ext cx="8229600" cy="792088"/>
          </a:xfrm>
        </p:spPr>
        <p:txBody>
          <a:bodyPr>
            <a:normAutofit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Для кожної освітньої галузі визначено: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="" xmlns:a16="http://schemas.microsoft.com/office/drawing/2014/main" id="{6A769793-9635-449B-904A-FFD16F69F6DE}"/>
              </a:ext>
            </a:extLst>
          </p:cNvPr>
          <p:cNvSpPr txBox="1"/>
          <p:nvPr/>
        </p:nvSpPr>
        <p:spPr>
          <a:xfrm>
            <a:off x="2302975" y="967948"/>
            <a:ext cx="23314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latinLnBrk="0">
              <a:defRPr/>
            </a:pPr>
            <a:r>
              <a:rPr lang="uk-UA" altLang="zh-CN" sz="2400" b="1" dirty="0">
                <a:solidFill>
                  <a:srgbClr val="4F81B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МЕТА ГАЛУЗІ</a:t>
            </a:r>
            <a:endParaRPr lang="zh-CN" altLang="en-US" sz="2400" b="1" dirty="0">
              <a:solidFill>
                <a:srgbClr val="4F81BD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720BDF-6377-4C50-AE1F-9F9FE5FF8865}"/>
              </a:ext>
            </a:extLst>
          </p:cNvPr>
          <p:cNvSpPr txBox="1"/>
          <p:nvPr/>
        </p:nvSpPr>
        <p:spPr>
          <a:xfrm>
            <a:off x="111538" y="2277440"/>
            <a:ext cx="297911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latinLnBrk="0">
              <a:defRPr/>
            </a:pPr>
            <a:r>
              <a:rPr lang="uk-UA" altLang="zh-CN" b="1" dirty="0">
                <a:solidFill>
                  <a:srgbClr val="4F81B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КОМПЕТЕНТНІСНИЙ ПОТЕНЦІАЛ, ЩО ОКРЕСЛЮЄ ЗДАТНІСТЬ КОЖНОЇ ОСВІТНЬОЇ ГАЛУЗІ ФОРМУВАТИ/РОЗВИВАТИ ВСІ КЛЮЧОВІ КОМПЕТЕНТНОСТІВ</a:t>
            </a:r>
            <a:endParaRPr lang="zh-CN" altLang="en-US" b="1" dirty="0">
              <a:solidFill>
                <a:srgbClr val="4F81BD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="" xmlns:a16="http://schemas.microsoft.com/office/drawing/2014/main" id="{D59ADDF0-D1B1-4CCC-90C2-06758A454AFF}"/>
              </a:ext>
            </a:extLst>
          </p:cNvPr>
          <p:cNvSpPr txBox="1"/>
          <p:nvPr/>
        </p:nvSpPr>
        <p:spPr>
          <a:xfrm>
            <a:off x="5220072" y="792088"/>
            <a:ext cx="216828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latinLnBrk="0">
              <a:defRPr/>
            </a:pPr>
            <a:r>
              <a:rPr lang="uk-UA" altLang="zh-CN" sz="2000" b="1" dirty="0">
                <a:solidFill>
                  <a:srgbClr val="4F81B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ОБОВ</a:t>
            </a:r>
            <a:r>
              <a:rPr lang="en-US" altLang="zh-CN" sz="2000" b="1" dirty="0">
                <a:solidFill>
                  <a:srgbClr val="4F81B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’</a:t>
            </a:r>
            <a:r>
              <a:rPr lang="uk-UA" altLang="zh-CN" sz="2000" b="1" dirty="0">
                <a:solidFill>
                  <a:srgbClr val="4F81B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ЯЗКОВІ РЕЗУЛЬТАТИ НАВЧАННЯ</a:t>
            </a:r>
            <a:endParaRPr lang="zh-CN" altLang="en-US" sz="2000" b="1" dirty="0">
              <a:solidFill>
                <a:srgbClr val="4F81BD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="" xmlns:a16="http://schemas.microsoft.com/office/drawing/2014/main" id="{2F4ACE4E-DE45-4394-9CD0-B56D08E95B5E}"/>
              </a:ext>
            </a:extLst>
          </p:cNvPr>
          <p:cNvSpPr txBox="1"/>
          <p:nvPr/>
        </p:nvSpPr>
        <p:spPr>
          <a:xfrm>
            <a:off x="6676527" y="2277440"/>
            <a:ext cx="237626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latinLnBrk="0">
              <a:defRPr/>
            </a:pPr>
            <a:r>
              <a:rPr lang="uk-UA" altLang="zh-CN" b="1" dirty="0">
                <a:solidFill>
                  <a:srgbClr val="4F81B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РЕКОМЕНДОВАНА, МІНІМАЛЬНА І МАКСИМАЛЬНА КІЛЬКІСТЬ НАВЧАЛЬНИХ ГОДИН ЗА ЦИКЛАМИ НАВЧАННЯ (5-6, 7-9 КЛАСИ)</a:t>
            </a:r>
            <a:endParaRPr lang="zh-CN" altLang="en-US" b="1" dirty="0">
              <a:solidFill>
                <a:srgbClr val="4F81BD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85BF34C3-0040-436A-A60E-B89211E6767D}"/>
              </a:ext>
            </a:extLst>
          </p:cNvPr>
          <p:cNvSpPr>
            <a:spLocks/>
          </p:cNvSpPr>
          <p:nvPr/>
        </p:nvSpPr>
        <p:spPr bwMode="auto">
          <a:xfrm>
            <a:off x="2882511" y="2641467"/>
            <a:ext cx="1401749" cy="1969807"/>
          </a:xfrm>
          <a:custGeom>
            <a:avLst/>
            <a:gdLst>
              <a:gd name="T0" fmla="*/ 2757 w 2757"/>
              <a:gd name="T1" fmla="*/ 3864 h 3864"/>
              <a:gd name="T2" fmla="*/ 2757 w 2757"/>
              <a:gd name="T3" fmla="*/ 3056 h 3864"/>
              <a:gd name="T4" fmla="*/ 1462 w 2757"/>
              <a:gd name="T5" fmla="*/ 661 h 3864"/>
              <a:gd name="T6" fmla="*/ 722 w 2757"/>
              <a:gd name="T7" fmla="*/ 202 h 3864"/>
              <a:gd name="T8" fmla="*/ 805 w 2757"/>
              <a:gd name="T9" fmla="*/ 67 h 3864"/>
              <a:gd name="T10" fmla="*/ 759 w 2757"/>
              <a:gd name="T11" fmla="*/ 2 h 3864"/>
              <a:gd name="T12" fmla="*/ 51 w 2757"/>
              <a:gd name="T13" fmla="*/ 34 h 3864"/>
              <a:gd name="T14" fmla="*/ 12 w 2757"/>
              <a:gd name="T15" fmla="*/ 97 h 3864"/>
              <a:gd name="T16" fmla="*/ 307 w 2757"/>
              <a:gd name="T17" fmla="*/ 737 h 3864"/>
              <a:gd name="T18" fmla="*/ 384 w 2757"/>
              <a:gd name="T19" fmla="*/ 752 h 3864"/>
              <a:gd name="T20" fmla="*/ 480 w 2757"/>
              <a:gd name="T21" fmla="*/ 595 h 3864"/>
              <a:gd name="T22" fmla="*/ 1161 w 2757"/>
              <a:gd name="T23" fmla="*/ 1018 h 3864"/>
              <a:gd name="T24" fmla="*/ 2295 w 2757"/>
              <a:gd name="T25" fmla="*/ 3002 h 3864"/>
              <a:gd name="T26" fmla="*/ 2295 w 2757"/>
              <a:gd name="T27" fmla="*/ 3864 h 3864"/>
              <a:gd name="T28" fmla="*/ 2757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2757" y="3864"/>
                </a:moveTo>
                <a:lnTo>
                  <a:pt x="2757" y="3056"/>
                </a:lnTo>
                <a:cubicBezTo>
                  <a:pt x="2757" y="2031"/>
                  <a:pt x="2444" y="1270"/>
                  <a:pt x="1462" y="661"/>
                </a:cubicBezTo>
                <a:lnTo>
                  <a:pt x="722" y="202"/>
                </a:lnTo>
                <a:lnTo>
                  <a:pt x="805" y="67"/>
                </a:lnTo>
                <a:cubicBezTo>
                  <a:pt x="825" y="36"/>
                  <a:pt x="802" y="0"/>
                  <a:pt x="759" y="2"/>
                </a:cubicBezTo>
                <a:lnTo>
                  <a:pt x="51" y="34"/>
                </a:lnTo>
                <a:cubicBezTo>
                  <a:pt x="22" y="35"/>
                  <a:pt x="0" y="71"/>
                  <a:pt x="12" y="97"/>
                </a:cubicBezTo>
                <a:lnTo>
                  <a:pt x="307" y="737"/>
                </a:lnTo>
                <a:cubicBezTo>
                  <a:pt x="322" y="770"/>
                  <a:pt x="364" y="785"/>
                  <a:pt x="384" y="752"/>
                </a:cubicBezTo>
                <a:lnTo>
                  <a:pt x="480" y="595"/>
                </a:lnTo>
                <a:lnTo>
                  <a:pt x="1161" y="1018"/>
                </a:lnTo>
                <a:cubicBezTo>
                  <a:pt x="1976" y="1522"/>
                  <a:pt x="2295" y="2037"/>
                  <a:pt x="2295" y="3002"/>
                </a:cubicBezTo>
                <a:lnTo>
                  <a:pt x="2295" y="3864"/>
                </a:lnTo>
                <a:lnTo>
                  <a:pt x="2757" y="3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DA151417-5323-4274-B820-5343148858DC}"/>
              </a:ext>
            </a:extLst>
          </p:cNvPr>
          <p:cNvSpPr>
            <a:spLocks/>
          </p:cNvSpPr>
          <p:nvPr/>
        </p:nvSpPr>
        <p:spPr bwMode="auto">
          <a:xfrm>
            <a:off x="3742648" y="1877922"/>
            <a:ext cx="880836" cy="2733351"/>
          </a:xfrm>
          <a:custGeom>
            <a:avLst/>
            <a:gdLst>
              <a:gd name="T0" fmla="*/ 1270 w 1732"/>
              <a:gd name="T1" fmla="*/ 5362 h 5362"/>
              <a:gd name="T2" fmla="*/ 1732 w 1732"/>
              <a:gd name="T3" fmla="*/ 5362 h 5362"/>
              <a:gd name="T4" fmla="*/ 1732 w 1732"/>
              <a:gd name="T5" fmla="*/ 4676 h 5362"/>
              <a:gd name="T6" fmla="*/ 1128 w 1732"/>
              <a:gd name="T7" fmla="*/ 1513 h 5362"/>
              <a:gd name="T8" fmla="*/ 647 w 1732"/>
              <a:gd name="T9" fmla="*/ 526 h 5362"/>
              <a:gd name="T10" fmla="*/ 791 w 1732"/>
              <a:gd name="T11" fmla="*/ 459 h 5362"/>
              <a:gd name="T12" fmla="*/ 789 w 1732"/>
              <a:gd name="T13" fmla="*/ 379 h 5362"/>
              <a:gd name="T14" fmla="*/ 181 w 1732"/>
              <a:gd name="T15" fmla="*/ 14 h 5362"/>
              <a:gd name="T16" fmla="*/ 114 w 1732"/>
              <a:gd name="T17" fmla="*/ 45 h 5362"/>
              <a:gd name="T18" fmla="*/ 5 w 1732"/>
              <a:gd name="T19" fmla="*/ 742 h 5362"/>
              <a:gd name="T20" fmla="*/ 61 w 1732"/>
              <a:gd name="T21" fmla="*/ 797 h 5362"/>
              <a:gd name="T22" fmla="*/ 227 w 1732"/>
              <a:gd name="T23" fmla="*/ 720 h 5362"/>
              <a:gd name="T24" fmla="*/ 734 w 1732"/>
              <a:gd name="T25" fmla="*/ 1758 h 5362"/>
              <a:gd name="T26" fmla="*/ 1270 w 1732"/>
              <a:gd name="T27" fmla="*/ 4472 h 5362"/>
              <a:gd name="T28" fmla="*/ 1270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1270" y="5362"/>
                </a:moveTo>
                <a:lnTo>
                  <a:pt x="1732" y="5362"/>
                </a:lnTo>
                <a:lnTo>
                  <a:pt x="1732" y="4676"/>
                </a:lnTo>
                <a:cubicBezTo>
                  <a:pt x="1732" y="3345"/>
                  <a:pt x="1631" y="2545"/>
                  <a:pt x="1128" y="1513"/>
                </a:cubicBezTo>
                <a:lnTo>
                  <a:pt x="647" y="526"/>
                </a:lnTo>
                <a:lnTo>
                  <a:pt x="791" y="459"/>
                </a:lnTo>
                <a:cubicBezTo>
                  <a:pt x="825" y="443"/>
                  <a:pt x="825" y="401"/>
                  <a:pt x="789" y="379"/>
                </a:cubicBezTo>
                <a:lnTo>
                  <a:pt x="181" y="14"/>
                </a:lnTo>
                <a:cubicBezTo>
                  <a:pt x="156" y="0"/>
                  <a:pt x="118" y="17"/>
                  <a:pt x="114" y="45"/>
                </a:cubicBezTo>
                <a:lnTo>
                  <a:pt x="5" y="742"/>
                </a:lnTo>
                <a:cubicBezTo>
                  <a:pt x="0" y="777"/>
                  <a:pt x="26" y="813"/>
                  <a:pt x="61" y="797"/>
                </a:cubicBezTo>
                <a:lnTo>
                  <a:pt x="227" y="720"/>
                </a:lnTo>
                <a:lnTo>
                  <a:pt x="734" y="1758"/>
                </a:lnTo>
                <a:cubicBezTo>
                  <a:pt x="1167" y="2647"/>
                  <a:pt x="1270" y="3321"/>
                  <a:pt x="1270" y="4472"/>
                </a:cubicBezTo>
                <a:lnTo>
                  <a:pt x="1270" y="53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9984C5C2-0D5E-4674-B360-162D9493ECCD}"/>
              </a:ext>
            </a:extLst>
          </p:cNvPr>
          <p:cNvSpPr>
            <a:spLocks/>
          </p:cNvSpPr>
          <p:nvPr/>
        </p:nvSpPr>
        <p:spPr bwMode="auto">
          <a:xfrm>
            <a:off x="5093801" y="2641467"/>
            <a:ext cx="1400598" cy="1969807"/>
          </a:xfrm>
          <a:custGeom>
            <a:avLst/>
            <a:gdLst>
              <a:gd name="T0" fmla="*/ 0 w 2757"/>
              <a:gd name="T1" fmla="*/ 3864 h 3864"/>
              <a:gd name="T2" fmla="*/ 0 w 2757"/>
              <a:gd name="T3" fmla="*/ 3056 h 3864"/>
              <a:gd name="T4" fmla="*/ 1295 w 2757"/>
              <a:gd name="T5" fmla="*/ 661 h 3864"/>
              <a:gd name="T6" fmla="*/ 2035 w 2757"/>
              <a:gd name="T7" fmla="*/ 202 h 3864"/>
              <a:gd name="T8" fmla="*/ 1952 w 2757"/>
              <a:gd name="T9" fmla="*/ 67 h 3864"/>
              <a:gd name="T10" fmla="*/ 1998 w 2757"/>
              <a:gd name="T11" fmla="*/ 2 h 3864"/>
              <a:gd name="T12" fmla="*/ 2706 w 2757"/>
              <a:gd name="T13" fmla="*/ 34 h 3864"/>
              <a:gd name="T14" fmla="*/ 2745 w 2757"/>
              <a:gd name="T15" fmla="*/ 97 h 3864"/>
              <a:gd name="T16" fmla="*/ 2450 w 2757"/>
              <a:gd name="T17" fmla="*/ 737 h 3864"/>
              <a:gd name="T18" fmla="*/ 2373 w 2757"/>
              <a:gd name="T19" fmla="*/ 752 h 3864"/>
              <a:gd name="T20" fmla="*/ 2277 w 2757"/>
              <a:gd name="T21" fmla="*/ 595 h 3864"/>
              <a:gd name="T22" fmla="*/ 1596 w 2757"/>
              <a:gd name="T23" fmla="*/ 1018 h 3864"/>
              <a:gd name="T24" fmla="*/ 462 w 2757"/>
              <a:gd name="T25" fmla="*/ 3002 h 3864"/>
              <a:gd name="T26" fmla="*/ 462 w 2757"/>
              <a:gd name="T27" fmla="*/ 3864 h 3864"/>
              <a:gd name="T28" fmla="*/ 0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0" y="3864"/>
                </a:moveTo>
                <a:lnTo>
                  <a:pt x="0" y="3056"/>
                </a:lnTo>
                <a:cubicBezTo>
                  <a:pt x="0" y="2031"/>
                  <a:pt x="313" y="1270"/>
                  <a:pt x="1295" y="661"/>
                </a:cubicBezTo>
                <a:lnTo>
                  <a:pt x="2035" y="202"/>
                </a:lnTo>
                <a:lnTo>
                  <a:pt x="1952" y="67"/>
                </a:lnTo>
                <a:cubicBezTo>
                  <a:pt x="1933" y="36"/>
                  <a:pt x="1955" y="0"/>
                  <a:pt x="1998" y="2"/>
                </a:cubicBezTo>
                <a:lnTo>
                  <a:pt x="2706" y="34"/>
                </a:lnTo>
                <a:cubicBezTo>
                  <a:pt x="2735" y="35"/>
                  <a:pt x="2757" y="71"/>
                  <a:pt x="2745" y="97"/>
                </a:cubicBezTo>
                <a:lnTo>
                  <a:pt x="2450" y="737"/>
                </a:lnTo>
                <a:cubicBezTo>
                  <a:pt x="2435" y="770"/>
                  <a:pt x="2394" y="785"/>
                  <a:pt x="2373" y="752"/>
                </a:cubicBezTo>
                <a:lnTo>
                  <a:pt x="2277" y="595"/>
                </a:lnTo>
                <a:lnTo>
                  <a:pt x="1596" y="1018"/>
                </a:lnTo>
                <a:cubicBezTo>
                  <a:pt x="781" y="1522"/>
                  <a:pt x="462" y="2037"/>
                  <a:pt x="462" y="3002"/>
                </a:cubicBezTo>
                <a:lnTo>
                  <a:pt x="462" y="3864"/>
                </a:lnTo>
                <a:lnTo>
                  <a:pt x="0" y="3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DAB2186E-5B9D-459C-99E9-FA46643EBF63}"/>
              </a:ext>
            </a:extLst>
          </p:cNvPr>
          <p:cNvSpPr>
            <a:spLocks/>
          </p:cNvSpPr>
          <p:nvPr/>
        </p:nvSpPr>
        <p:spPr bwMode="auto">
          <a:xfrm>
            <a:off x="4754574" y="1877922"/>
            <a:ext cx="879687" cy="2733351"/>
          </a:xfrm>
          <a:custGeom>
            <a:avLst/>
            <a:gdLst>
              <a:gd name="T0" fmla="*/ 462 w 1732"/>
              <a:gd name="T1" fmla="*/ 5362 h 5362"/>
              <a:gd name="T2" fmla="*/ 0 w 1732"/>
              <a:gd name="T3" fmla="*/ 5362 h 5362"/>
              <a:gd name="T4" fmla="*/ 0 w 1732"/>
              <a:gd name="T5" fmla="*/ 4676 h 5362"/>
              <a:gd name="T6" fmla="*/ 604 w 1732"/>
              <a:gd name="T7" fmla="*/ 1513 h 5362"/>
              <a:gd name="T8" fmla="*/ 1086 w 1732"/>
              <a:gd name="T9" fmla="*/ 526 h 5362"/>
              <a:gd name="T10" fmla="*/ 941 w 1732"/>
              <a:gd name="T11" fmla="*/ 459 h 5362"/>
              <a:gd name="T12" fmla="*/ 944 w 1732"/>
              <a:gd name="T13" fmla="*/ 379 h 5362"/>
              <a:gd name="T14" fmla="*/ 1552 w 1732"/>
              <a:gd name="T15" fmla="*/ 14 h 5362"/>
              <a:gd name="T16" fmla="*/ 1618 w 1732"/>
              <a:gd name="T17" fmla="*/ 45 h 5362"/>
              <a:gd name="T18" fmla="*/ 1727 w 1732"/>
              <a:gd name="T19" fmla="*/ 742 h 5362"/>
              <a:gd name="T20" fmla="*/ 1671 w 1732"/>
              <a:gd name="T21" fmla="*/ 797 h 5362"/>
              <a:gd name="T22" fmla="*/ 1505 w 1732"/>
              <a:gd name="T23" fmla="*/ 720 h 5362"/>
              <a:gd name="T24" fmla="*/ 999 w 1732"/>
              <a:gd name="T25" fmla="*/ 1758 h 5362"/>
              <a:gd name="T26" fmla="*/ 462 w 1732"/>
              <a:gd name="T27" fmla="*/ 4472 h 5362"/>
              <a:gd name="T28" fmla="*/ 462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462" y="5362"/>
                </a:moveTo>
                <a:lnTo>
                  <a:pt x="0" y="5362"/>
                </a:lnTo>
                <a:lnTo>
                  <a:pt x="0" y="4676"/>
                </a:lnTo>
                <a:cubicBezTo>
                  <a:pt x="0" y="3345"/>
                  <a:pt x="101" y="2545"/>
                  <a:pt x="604" y="1513"/>
                </a:cubicBezTo>
                <a:lnTo>
                  <a:pt x="1086" y="526"/>
                </a:lnTo>
                <a:lnTo>
                  <a:pt x="941" y="459"/>
                </a:lnTo>
                <a:cubicBezTo>
                  <a:pt x="908" y="443"/>
                  <a:pt x="907" y="401"/>
                  <a:pt x="944" y="379"/>
                </a:cubicBezTo>
                <a:lnTo>
                  <a:pt x="1552" y="14"/>
                </a:lnTo>
                <a:cubicBezTo>
                  <a:pt x="1576" y="0"/>
                  <a:pt x="1614" y="17"/>
                  <a:pt x="1618" y="45"/>
                </a:cubicBezTo>
                <a:lnTo>
                  <a:pt x="1727" y="742"/>
                </a:lnTo>
                <a:cubicBezTo>
                  <a:pt x="1732" y="777"/>
                  <a:pt x="1706" y="813"/>
                  <a:pt x="1671" y="797"/>
                </a:cubicBezTo>
                <a:lnTo>
                  <a:pt x="1505" y="720"/>
                </a:lnTo>
                <a:lnTo>
                  <a:pt x="999" y="1758"/>
                </a:lnTo>
                <a:cubicBezTo>
                  <a:pt x="565" y="2647"/>
                  <a:pt x="462" y="3321"/>
                  <a:pt x="462" y="4472"/>
                </a:cubicBezTo>
                <a:lnTo>
                  <a:pt x="462" y="53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1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1520" y="180978"/>
            <a:ext cx="8892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lang="uk-UA" altLang="ko-KR" sz="2800" b="1" dirty="0">
                <a:solidFill>
                  <a:srgbClr val="002060"/>
                </a:solidFill>
                <a:cs typeface="Arial" pitchFamily="34" charset="0"/>
              </a:rPr>
              <a:t>Наказ МОН України від 19.02.2021 № 235 </a:t>
            </a:r>
          </a:p>
          <a:p>
            <a:pPr algn="ctr" latinLnBrk="0"/>
            <a:r>
              <a:rPr lang="uk-UA" altLang="ko-KR" sz="2800" b="1" dirty="0">
                <a:solidFill>
                  <a:srgbClr val="002060"/>
                </a:solidFill>
                <a:cs typeface="Arial" pitchFamily="34" charset="0"/>
              </a:rPr>
              <a:t>«Про затвердження типової освітньої програми </a:t>
            </a:r>
          </a:p>
          <a:p>
            <a:pPr algn="ctr" latinLnBrk="0"/>
            <a:r>
              <a:rPr lang="uk-UA" altLang="ko-KR" sz="2800" b="1" dirty="0">
                <a:solidFill>
                  <a:srgbClr val="002060"/>
                </a:solidFill>
                <a:cs typeface="Arial" pitchFamily="34" charset="0"/>
              </a:rPr>
              <a:t>для 5-9 класів загальної середньої освіти»</a:t>
            </a:r>
            <a:endParaRPr lang="en-US" altLang="ko-KR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1444664" y="3669836"/>
            <a:ext cx="5372100" cy="609600"/>
            <a:chOff x="1676400" y="2895600"/>
            <a:chExt cx="7162800" cy="609600"/>
          </a:xfrm>
        </p:grpSpPr>
        <p:sp>
          <p:nvSpPr>
            <p:cNvPr id="9" name="Pentagon 5"/>
            <p:cNvSpPr/>
            <p:nvPr/>
          </p:nvSpPr>
          <p:spPr>
            <a:xfrm>
              <a:off x="1676400" y="2895600"/>
              <a:ext cx="7162800" cy="609600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7"/>
            <p:cNvSpPr/>
            <p:nvPr/>
          </p:nvSpPr>
          <p:spPr>
            <a:xfrm>
              <a:off x="20574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Oval 8"/>
            <p:cNvSpPr/>
            <p:nvPr/>
          </p:nvSpPr>
          <p:spPr>
            <a:xfrm>
              <a:off x="21336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9"/>
            <p:cNvSpPr/>
            <p:nvPr/>
          </p:nvSpPr>
          <p:spPr>
            <a:xfrm>
              <a:off x="29718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" name="Oval 10"/>
            <p:cNvSpPr/>
            <p:nvPr/>
          </p:nvSpPr>
          <p:spPr>
            <a:xfrm>
              <a:off x="30480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38862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5" name="Oval 12"/>
            <p:cNvSpPr/>
            <p:nvPr/>
          </p:nvSpPr>
          <p:spPr>
            <a:xfrm>
              <a:off x="39624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>
              <a:off x="48006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48768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57150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9" name="Oval 17"/>
            <p:cNvSpPr/>
            <p:nvPr/>
          </p:nvSpPr>
          <p:spPr>
            <a:xfrm>
              <a:off x="57912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67056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1" name="Oval 19"/>
            <p:cNvSpPr/>
            <p:nvPr/>
          </p:nvSpPr>
          <p:spPr>
            <a:xfrm>
              <a:off x="67818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7620000" y="2971800"/>
              <a:ext cx="457200" cy="4572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 latinLnBrk="0"/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3" name="Oval 21"/>
            <p:cNvSpPr/>
            <p:nvPr/>
          </p:nvSpPr>
          <p:spPr>
            <a:xfrm>
              <a:off x="7696200" y="2986081"/>
              <a:ext cx="304800" cy="1809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7"/>
          <p:cNvGrpSpPr/>
          <p:nvPr/>
        </p:nvGrpSpPr>
        <p:grpSpPr>
          <a:xfrm>
            <a:off x="-108519" y="3040712"/>
            <a:ext cx="1838934" cy="2044472"/>
            <a:chOff x="236119" y="2362200"/>
            <a:chExt cx="2060670" cy="1447800"/>
          </a:xfrm>
        </p:grpSpPr>
        <p:sp>
          <p:nvSpPr>
            <p:cNvPr id="25" name="Oval 25"/>
            <p:cNvSpPr/>
            <p:nvPr/>
          </p:nvSpPr>
          <p:spPr>
            <a:xfrm>
              <a:off x="313184" y="2362200"/>
              <a:ext cx="1728192" cy="1447800"/>
            </a:xfrm>
            <a:prstGeom prst="ellipse">
              <a:avLst/>
            </a:prstGeom>
            <a:solidFill>
              <a:srgbClr val="00CC99"/>
            </a:solidFill>
            <a:ln w="57150">
              <a:solidFill>
                <a:srgbClr val="00CCFF"/>
              </a:solidFill>
            </a:ln>
            <a:scene3d>
              <a:camera prst="obliqueTopLeft"/>
              <a:lightRig rig="threePt" dir="t"/>
            </a:scene3d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latinLnBrk="0"/>
              <a:endParaRPr 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>
              <a:off x="236119" y="2362200"/>
              <a:ext cx="2060670" cy="14081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latinLnBrk="0"/>
              <a:r>
                <a:rPr lang="uk-UA" sz="1400" b="1" dirty="0">
                  <a:solidFill>
                    <a:prstClr val="white"/>
                  </a:solidFill>
                  <a:latin typeface="Arial Black" pitchFamily="34" charset="0"/>
                </a:rPr>
                <a:t>Структура</a:t>
              </a:r>
              <a:endParaRPr lang="en-US" sz="1400" b="1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1843741" y="2621632"/>
            <a:ext cx="57150" cy="909637"/>
            <a:chOff x="2209801" y="1828800"/>
            <a:chExt cx="76200" cy="909637"/>
          </a:xfrm>
        </p:grpSpPr>
        <p:cxnSp>
          <p:nvCxnSpPr>
            <p:cNvPr id="28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6073814" y="2666785"/>
            <a:ext cx="57150" cy="909637"/>
            <a:chOff x="2209801" y="1828800"/>
            <a:chExt cx="76200" cy="909637"/>
          </a:xfrm>
        </p:grpSpPr>
        <p:cxnSp>
          <p:nvCxnSpPr>
            <p:cNvPr id="40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61"/>
          <p:cNvGrpSpPr/>
          <p:nvPr/>
        </p:nvGrpSpPr>
        <p:grpSpPr>
          <a:xfrm>
            <a:off x="4640610" y="2657351"/>
            <a:ext cx="57150" cy="909637"/>
            <a:chOff x="2209801" y="1828800"/>
            <a:chExt cx="76200" cy="909637"/>
          </a:xfrm>
        </p:grpSpPr>
        <p:cxnSp>
          <p:nvCxnSpPr>
            <p:cNvPr id="43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61"/>
          <p:cNvGrpSpPr/>
          <p:nvPr/>
        </p:nvGrpSpPr>
        <p:grpSpPr>
          <a:xfrm>
            <a:off x="3244889" y="2635334"/>
            <a:ext cx="57150" cy="909637"/>
            <a:chOff x="2209801" y="1828800"/>
            <a:chExt cx="76200" cy="909637"/>
          </a:xfrm>
        </p:grpSpPr>
        <p:cxnSp>
          <p:nvCxnSpPr>
            <p:cNvPr id="46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82"/>
          <p:cNvGrpSpPr/>
          <p:nvPr/>
        </p:nvGrpSpPr>
        <p:grpSpPr>
          <a:xfrm>
            <a:off x="2559089" y="4365499"/>
            <a:ext cx="57150" cy="914400"/>
            <a:chOff x="4114800" y="3733800"/>
            <a:chExt cx="76200" cy="914400"/>
          </a:xfrm>
        </p:grpSpPr>
        <p:cxnSp>
          <p:nvCxnSpPr>
            <p:cNvPr id="49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82"/>
          <p:cNvGrpSpPr/>
          <p:nvPr/>
        </p:nvGrpSpPr>
        <p:grpSpPr>
          <a:xfrm>
            <a:off x="3930689" y="4335594"/>
            <a:ext cx="57150" cy="914400"/>
            <a:chOff x="4114800" y="3733800"/>
            <a:chExt cx="76200" cy="914400"/>
          </a:xfrm>
        </p:grpSpPr>
        <p:cxnSp>
          <p:nvCxnSpPr>
            <p:cNvPr id="52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82"/>
          <p:cNvGrpSpPr/>
          <p:nvPr/>
        </p:nvGrpSpPr>
        <p:grpSpPr>
          <a:xfrm>
            <a:off x="5394845" y="4336911"/>
            <a:ext cx="57150" cy="914400"/>
            <a:chOff x="4114800" y="3733800"/>
            <a:chExt cx="76200" cy="914400"/>
          </a:xfrm>
        </p:grpSpPr>
        <p:cxnSp>
          <p:nvCxnSpPr>
            <p:cNvPr id="55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18178" y="1975301"/>
            <a:ext cx="1252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положення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30690" y="1746453"/>
            <a:ext cx="169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9748" y="5291963"/>
            <a:ext cx="1733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Вимоги до осіб,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можуть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розпочати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навчання за ОП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05986" y="1727117"/>
            <a:ext cx="1868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Загальний обсяг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навчального навантаження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93129" y="5291943"/>
            <a:ext cx="118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06712" y="1765850"/>
            <a:ext cx="1651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інструментарію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оцінювання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32889" y="5249994"/>
            <a:ext cx="20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Рекомендовані 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 організації</a:t>
            </a:r>
          </a:p>
          <a:p>
            <a:pPr algn="ctr" latinLnBrk="0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освітнього процесу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Google Shape;414;p36">
            <a:extLst>
              <a:ext uri="{FF2B5EF4-FFF2-40B4-BE49-F238E27FC236}">
                <a16:creationId xmlns="" xmlns:a16="http://schemas.microsoft.com/office/drawing/2014/main" id="{CE04CA5E-2093-4497-B3BF-8F3715AD22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088" r="17838"/>
          <a:stretch/>
        </p:blipFill>
        <p:spPr>
          <a:xfrm>
            <a:off x="7362129" y="5239143"/>
            <a:ext cx="1582977" cy="152036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" y="1314450"/>
            <a:ext cx="906796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>
            <a:extLst>
              <a:ext uri="{FF2B5EF4-FFF2-40B4-BE49-F238E27FC236}">
                <a16:creationId xmlns="" xmlns:a16="http://schemas.microsoft.com/office/drawing/2014/main" id="{B07BD1B0-D360-4688-B010-32AF3C2DE802}"/>
              </a:ext>
            </a:extLst>
          </p:cNvPr>
          <p:cNvSpPr txBox="1">
            <a:spLocks/>
          </p:cNvSpPr>
          <p:nvPr/>
        </p:nvSpPr>
        <p:spPr>
          <a:xfrm>
            <a:off x="107504" y="0"/>
            <a:ext cx="8758859" cy="12687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обсяг навчального навантаження  для ЗЗСО із навчанням українською мовою</a:t>
            </a:r>
            <a:endParaRPr lang="ko-KR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85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" y="107335"/>
            <a:ext cx="88582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</a:t>
            </a:r>
            <a:r>
              <a:rPr lang="ru-RU" sz="2000" dirty="0" err="1"/>
              <a:t>природничій</a:t>
            </a:r>
            <a:r>
              <a:rPr lang="ru-RU" sz="2000" dirty="0"/>
              <a:t> </a:t>
            </a:r>
            <a:r>
              <a:rPr lang="ru-RU" sz="2000" dirty="0" err="1"/>
              <a:t>освітній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для </a:t>
            </a:r>
            <a:r>
              <a:rPr lang="ru-RU" sz="2000" b="1" dirty="0"/>
              <a:t>6 </a:t>
            </a:r>
            <a:r>
              <a:rPr lang="ru-RU" sz="2000" b="1" dirty="0" err="1"/>
              <a:t>класу</a:t>
            </a:r>
            <a:r>
              <a:rPr lang="ru-RU" sz="2000" b="1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обрано</a:t>
            </a:r>
            <a:r>
              <a:rPr lang="ru-RU" sz="2000" dirty="0"/>
              <a:t> </a:t>
            </a:r>
            <a:r>
              <a:rPr lang="ru-RU" sz="2000" dirty="0" err="1"/>
              <a:t>інтегрований</a:t>
            </a:r>
            <a:r>
              <a:rPr lang="ru-RU" sz="2000" dirty="0"/>
              <a:t> курс </a:t>
            </a:r>
            <a:r>
              <a:rPr lang="ru-RU" sz="2000" dirty="0" err="1"/>
              <a:t>природничої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(за </a:t>
            </a:r>
            <a:r>
              <a:rPr lang="ru-RU" sz="2000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 smtClean="0"/>
              <a:t>модельна</a:t>
            </a:r>
            <a:r>
              <a:rPr lang="ru-RU" sz="2000" dirty="0" smtClean="0"/>
              <a:t> </a:t>
            </a:r>
            <a:r>
              <a:rPr lang="ru-RU" sz="2000" dirty="0" err="1"/>
              <a:t>навчальна</a:t>
            </a:r>
            <a:r>
              <a:rPr lang="ru-RU" sz="2000" dirty="0"/>
              <a:t>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курсу </a:t>
            </a:r>
            <a:r>
              <a:rPr lang="ru-RU" sz="2000" dirty="0" err="1"/>
              <a:t>охоплює</a:t>
            </a:r>
            <a:r>
              <a:rPr lang="ru-RU" sz="2000" dirty="0"/>
              <a:t> </a:t>
            </a:r>
            <a:r>
              <a:rPr lang="ru-RU" sz="2000" dirty="0" err="1"/>
              <a:t>географічний</a:t>
            </a:r>
            <a:r>
              <a:rPr lang="ru-RU" sz="2000" dirty="0"/>
              <a:t> </a:t>
            </a:r>
            <a:r>
              <a:rPr lang="ru-RU" sz="2000" dirty="0" err="1"/>
              <a:t>складник</a:t>
            </a:r>
            <a:r>
              <a:rPr lang="ru-RU" sz="2000" dirty="0"/>
              <a:t>)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інтегрований</a:t>
            </a:r>
            <a:r>
              <a:rPr lang="ru-RU" sz="2000" dirty="0"/>
              <a:t> курс </a:t>
            </a:r>
            <a:r>
              <a:rPr lang="ru-RU" sz="2000" dirty="0" err="1"/>
              <a:t>природничої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smtClean="0"/>
              <a:t>і  </a:t>
            </a:r>
            <a:r>
              <a:rPr lang="ru-RU" sz="2000" dirty="0" err="1"/>
              <a:t>географію</a:t>
            </a:r>
            <a:r>
              <a:rPr lang="ru-RU" sz="2000" dirty="0"/>
              <a:t>  (за  </a:t>
            </a:r>
            <a:r>
              <a:rPr lang="ru-RU" sz="2000" dirty="0" err="1"/>
              <a:t>умови</a:t>
            </a:r>
            <a:r>
              <a:rPr lang="ru-RU" sz="2000" dirty="0"/>
              <a:t>,  </a:t>
            </a:r>
            <a:r>
              <a:rPr lang="ru-RU" sz="2000" dirty="0" err="1"/>
              <a:t>що</a:t>
            </a:r>
            <a:r>
              <a:rPr lang="ru-RU" sz="2000" dirty="0"/>
              <a:t>  </a:t>
            </a:r>
            <a:r>
              <a:rPr lang="ru-RU" sz="2000" dirty="0" err="1"/>
              <a:t>модельна</a:t>
            </a:r>
            <a:r>
              <a:rPr lang="ru-RU" sz="2000" dirty="0"/>
              <a:t>  </a:t>
            </a:r>
            <a:r>
              <a:rPr lang="ru-RU" sz="2000" dirty="0" err="1"/>
              <a:t>навчальна</a:t>
            </a:r>
            <a:r>
              <a:rPr lang="ru-RU" sz="2000" dirty="0"/>
              <a:t>  </a:t>
            </a:r>
            <a:r>
              <a:rPr lang="ru-RU" sz="2000" dirty="0" err="1"/>
              <a:t>програма</a:t>
            </a:r>
            <a:r>
              <a:rPr lang="ru-RU" sz="2000" dirty="0"/>
              <a:t>  </a:t>
            </a:r>
            <a:r>
              <a:rPr lang="ru-RU" sz="2000" dirty="0" err="1"/>
              <a:t>інтегрованого</a:t>
            </a:r>
            <a:r>
              <a:rPr lang="ru-RU" sz="2000" dirty="0"/>
              <a:t>  курсу  </a:t>
            </a:r>
            <a:r>
              <a:rPr lang="ru-RU" sz="2000" dirty="0" err="1"/>
              <a:t>природничої</a:t>
            </a:r>
            <a:r>
              <a:rPr lang="ru-RU" sz="2000" dirty="0"/>
              <a:t>  </a:t>
            </a:r>
            <a:r>
              <a:rPr lang="ru-RU" sz="2000" dirty="0" err="1"/>
              <a:t>освітньої</a:t>
            </a:r>
            <a:r>
              <a:rPr lang="ru-RU" sz="2000" dirty="0"/>
              <a:t>  </a:t>
            </a:r>
            <a:r>
              <a:rPr lang="ru-RU" sz="2000" dirty="0" err="1"/>
              <a:t>галузі</a:t>
            </a:r>
            <a:r>
              <a:rPr lang="ru-RU" sz="2000" dirty="0"/>
              <a:t>  не  </a:t>
            </a:r>
            <a:r>
              <a:rPr lang="ru-RU" sz="2000" dirty="0" err="1"/>
              <a:t>охоплює</a:t>
            </a:r>
            <a:r>
              <a:rPr lang="ru-RU" sz="2000" dirty="0"/>
              <a:t> </a:t>
            </a:r>
            <a:r>
              <a:rPr lang="ru-RU" sz="2000" dirty="0" err="1" smtClean="0"/>
              <a:t>географічного</a:t>
            </a:r>
            <a:r>
              <a:rPr lang="ru-RU" sz="2000" dirty="0" smtClean="0"/>
              <a:t> </a:t>
            </a:r>
            <a:r>
              <a:rPr lang="ru-RU" sz="2000" dirty="0" err="1"/>
              <a:t>складника</a:t>
            </a:r>
            <a:r>
              <a:rPr lang="ru-RU" sz="2000" dirty="0"/>
              <a:t>).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err="1" smtClean="0"/>
              <a:t>Інтегрований</a:t>
            </a:r>
            <a:r>
              <a:rPr lang="ru-RU" sz="2000" dirty="0" smtClean="0"/>
              <a:t>  </a:t>
            </a:r>
            <a:r>
              <a:rPr lang="ru-RU" sz="2000" dirty="0"/>
              <a:t>курс  </a:t>
            </a:r>
            <a:r>
              <a:rPr lang="ru-RU" sz="2000" dirty="0" err="1"/>
              <a:t>природничої</a:t>
            </a:r>
            <a:r>
              <a:rPr lang="ru-RU" sz="2000" dirty="0"/>
              <a:t>  </a:t>
            </a:r>
            <a:r>
              <a:rPr lang="ru-RU" sz="2000" dirty="0" err="1"/>
              <a:t>освітньої</a:t>
            </a:r>
            <a:r>
              <a:rPr lang="ru-RU" sz="2000" dirty="0"/>
              <a:t>  </a:t>
            </a:r>
            <a:r>
              <a:rPr lang="ru-RU" sz="2000" dirty="0" err="1"/>
              <a:t>галузі</a:t>
            </a:r>
            <a:r>
              <a:rPr lang="ru-RU" sz="2000" dirty="0"/>
              <a:t>  </a:t>
            </a:r>
            <a:r>
              <a:rPr lang="ru-RU" sz="2000" b="1" dirty="0"/>
              <a:t>у  5-6  </a:t>
            </a:r>
            <a:r>
              <a:rPr lang="ru-RU" sz="2000" b="1" dirty="0" err="1"/>
              <a:t>класах</a:t>
            </a:r>
            <a:r>
              <a:rPr lang="ru-RU" sz="2000" b="1" dirty="0"/>
              <a:t>  </a:t>
            </a:r>
            <a:r>
              <a:rPr lang="ru-RU" sz="2000" dirty="0" err="1"/>
              <a:t>вивчається</a:t>
            </a:r>
            <a:r>
              <a:rPr lang="ru-RU" sz="2000" dirty="0"/>
              <a:t>  за  </a:t>
            </a:r>
            <a:r>
              <a:rPr lang="ru-RU" sz="2000" dirty="0" err="1"/>
              <a:t>однією</a:t>
            </a:r>
            <a:r>
              <a:rPr lang="ru-RU" sz="2000" dirty="0"/>
              <a:t>  з  </a:t>
            </a:r>
            <a:r>
              <a:rPr lang="ru-RU" sz="2000" dirty="0" err="1"/>
              <a:t>модельних</a:t>
            </a:r>
            <a:r>
              <a:rPr lang="ru-RU" sz="2000" dirty="0"/>
              <a:t>  </a:t>
            </a:r>
            <a:r>
              <a:rPr lang="ru-RU" sz="2000" dirty="0" err="1"/>
              <a:t>навчальних</a:t>
            </a:r>
            <a:r>
              <a:rPr lang="ru-RU" sz="2000" dirty="0"/>
              <a:t> 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smtClean="0"/>
              <a:t>(«</a:t>
            </a:r>
            <a:r>
              <a:rPr lang="ru-RU" sz="2000" dirty="0" err="1"/>
              <a:t>Пізнаємо</a:t>
            </a:r>
            <a:r>
              <a:rPr lang="ru-RU" sz="2000" dirty="0"/>
              <a:t>  природу»,  «</a:t>
            </a:r>
            <a:r>
              <a:rPr lang="ru-RU" sz="2000" dirty="0" err="1"/>
              <a:t>Довкілля</a:t>
            </a:r>
            <a:r>
              <a:rPr lang="ru-RU" sz="2000" dirty="0"/>
              <a:t>»  «</a:t>
            </a:r>
            <a:r>
              <a:rPr lang="ru-RU" sz="2000" dirty="0" err="1"/>
              <a:t>Природничі</a:t>
            </a:r>
            <a:r>
              <a:rPr lang="ru-RU" sz="2000" dirty="0"/>
              <a:t>  науки»  </a:t>
            </a:r>
            <a:r>
              <a:rPr lang="ru-RU" sz="2000" dirty="0" err="1"/>
              <a:t>тощо</a:t>
            </a:r>
            <a:r>
              <a:rPr lang="ru-RU" sz="2000" dirty="0"/>
              <a:t>),  </a:t>
            </a:r>
            <a:r>
              <a:rPr lang="ru-RU" sz="2000" dirty="0" err="1"/>
              <a:t>що</a:t>
            </a:r>
            <a:r>
              <a:rPr lang="ru-RU" sz="2000" dirty="0"/>
              <a:t>  </a:t>
            </a:r>
            <a:r>
              <a:rPr lang="ru-RU" sz="2000" dirty="0" err="1"/>
              <a:t>має</a:t>
            </a:r>
            <a:r>
              <a:rPr lang="ru-RU" sz="2000" dirty="0"/>
              <a:t>  гриф  «Рекомендовано  </a:t>
            </a:r>
            <a:r>
              <a:rPr lang="ru-RU" sz="2000" dirty="0" err="1"/>
              <a:t>Міністерством</a:t>
            </a:r>
            <a:r>
              <a:rPr lang="ru-RU" sz="2000" dirty="0"/>
              <a:t>  </a:t>
            </a:r>
            <a:r>
              <a:rPr lang="ru-RU" sz="2000" dirty="0" err="1"/>
              <a:t>освіти</a:t>
            </a:r>
            <a:r>
              <a:rPr lang="ru-RU" sz="2000" dirty="0"/>
              <a:t>  і  науки </a:t>
            </a:r>
            <a:r>
              <a:rPr lang="ru-RU" sz="2000" dirty="0" err="1" smtClean="0"/>
              <a:t>України</a:t>
            </a:r>
            <a:r>
              <a:rPr lang="ru-RU" sz="2000" dirty="0"/>
              <a:t>» (</a:t>
            </a:r>
            <a:r>
              <a:rPr lang="ru-RU" sz="2000" dirty="0" err="1"/>
              <a:t>додаток</a:t>
            </a:r>
            <a:r>
              <a:rPr lang="ru-RU" sz="2000" dirty="0"/>
              <a:t> 5 до </a:t>
            </a:r>
            <a:r>
              <a:rPr lang="ru-RU" sz="2000" dirty="0" err="1"/>
              <a:t>Типової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для 5-9 </a:t>
            </a:r>
            <a:r>
              <a:rPr lang="ru-RU" sz="2000" dirty="0" err="1"/>
              <a:t>класів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далі</a:t>
            </a:r>
            <a:r>
              <a:rPr lang="ru-RU" sz="2000" dirty="0"/>
              <a:t> -  </a:t>
            </a:r>
            <a:r>
              <a:rPr lang="ru-RU" sz="2000" dirty="0" err="1"/>
              <a:t>додаток</a:t>
            </a:r>
            <a:r>
              <a:rPr lang="ru-RU" sz="2000" dirty="0"/>
              <a:t> 5).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У </a:t>
            </a:r>
            <a:r>
              <a:rPr lang="ru-RU" sz="2000" b="1" dirty="0"/>
              <a:t>7-9 </a:t>
            </a:r>
            <a:r>
              <a:rPr lang="ru-RU" sz="2000" dirty="0" err="1"/>
              <a:t>класах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обрано</a:t>
            </a:r>
            <a:r>
              <a:rPr lang="ru-RU" sz="2000" dirty="0"/>
              <a:t> </a:t>
            </a:r>
            <a:r>
              <a:rPr lang="ru-RU" sz="2000" dirty="0" err="1"/>
              <a:t>Інтегрований</a:t>
            </a:r>
            <a:r>
              <a:rPr lang="ru-RU" sz="2000" dirty="0"/>
              <a:t> курс </a:t>
            </a:r>
            <a:r>
              <a:rPr lang="ru-RU" sz="2000" dirty="0" err="1"/>
              <a:t>природничої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«</a:t>
            </a:r>
            <a:r>
              <a:rPr lang="ru-RU" sz="2000" dirty="0" err="1"/>
              <a:t>Природничі</a:t>
            </a:r>
            <a:r>
              <a:rPr lang="ru-RU" sz="2000" dirty="0"/>
              <a:t> науки» (7-8 годин </a:t>
            </a:r>
            <a:r>
              <a:rPr lang="ru-RU" sz="2000" dirty="0" smtClean="0"/>
              <a:t>на </a:t>
            </a:r>
            <a:r>
              <a:rPr lang="ru-RU" sz="2000" dirty="0" err="1"/>
              <a:t>тиждень</a:t>
            </a:r>
            <a:r>
              <a:rPr lang="ru-RU" sz="2000" dirty="0"/>
              <a:t>)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окремі</a:t>
            </a:r>
            <a:r>
              <a:rPr lang="ru-RU" sz="2000" dirty="0"/>
              <a:t> </a:t>
            </a:r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 -  </a:t>
            </a:r>
            <a:r>
              <a:rPr lang="ru-RU" sz="2000" dirty="0" err="1"/>
              <a:t>біологія</a:t>
            </a:r>
            <a:r>
              <a:rPr lang="ru-RU" sz="2000" dirty="0"/>
              <a:t>, </a:t>
            </a:r>
            <a:r>
              <a:rPr lang="ru-RU" sz="2000" dirty="0" err="1"/>
              <a:t>географія</a:t>
            </a:r>
            <a:r>
              <a:rPr lang="ru-RU" sz="2000" dirty="0"/>
              <a:t>, </a:t>
            </a:r>
            <a:r>
              <a:rPr lang="ru-RU" sz="2000" dirty="0" err="1"/>
              <a:t>фізика</a:t>
            </a:r>
            <a:r>
              <a:rPr lang="ru-RU" sz="2000" dirty="0"/>
              <a:t>, </a:t>
            </a:r>
            <a:r>
              <a:rPr lang="ru-RU" sz="2000" dirty="0" err="1"/>
              <a:t>хімія</a:t>
            </a:r>
            <a:r>
              <a:rPr lang="ru-RU" sz="2000" dirty="0"/>
              <a:t>.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предметів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smtClean="0"/>
              <a:t>бути </a:t>
            </a:r>
            <a:r>
              <a:rPr lang="ru-RU" sz="2000" dirty="0" err="1"/>
              <a:t>доповнене</a:t>
            </a:r>
            <a:r>
              <a:rPr lang="ru-RU" sz="2000" dirty="0"/>
              <a:t> </a:t>
            </a:r>
            <a:r>
              <a:rPr lang="ru-RU" sz="2000" dirty="0" err="1"/>
              <a:t>інтегрованим</a:t>
            </a:r>
            <a:r>
              <a:rPr lang="ru-RU" sz="2000" dirty="0"/>
              <a:t> курсом «</a:t>
            </a:r>
            <a:r>
              <a:rPr lang="ru-RU" sz="2000" dirty="0" err="1"/>
              <a:t>Природничі</a:t>
            </a:r>
            <a:r>
              <a:rPr lang="ru-RU" sz="2000" dirty="0"/>
              <a:t> науки» (2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),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сприятиме</a:t>
            </a:r>
            <a:r>
              <a:rPr lang="ru-RU" sz="2000" dirty="0"/>
              <a:t> </a:t>
            </a:r>
            <a:r>
              <a:rPr lang="ru-RU" sz="2000" dirty="0" err="1"/>
              <a:t>інтеграції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і </a:t>
            </a:r>
            <a:r>
              <a:rPr lang="ru-RU" sz="2000" dirty="0" err="1"/>
              <a:t>формуванню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/>
              <a:t>учнівства</a:t>
            </a:r>
            <a:r>
              <a:rPr lang="ru-RU" sz="2000" dirty="0"/>
              <a:t> </a:t>
            </a:r>
            <a:r>
              <a:rPr lang="ru-RU" sz="2000" dirty="0" err="1"/>
              <a:t>цілісної</a:t>
            </a:r>
            <a:r>
              <a:rPr lang="ru-RU" sz="2000" dirty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картини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889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Природнича освітня галузь</a:t>
            </a:r>
            <a:endParaRPr lang="ko-KR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7A068E-7EB6-4F11-A79A-F491E8E9A1D2}"/>
              </a:ext>
            </a:extLst>
          </p:cNvPr>
          <p:cNvSpPr txBox="1"/>
          <p:nvPr/>
        </p:nvSpPr>
        <p:spPr>
          <a:xfrm>
            <a:off x="251520" y="9118"/>
            <a:ext cx="582211" cy="64453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A32FA3-746B-49D1-AFE8-35B04EA83527}"/>
              </a:ext>
            </a:extLst>
          </p:cNvPr>
          <p:cNvSpPr txBox="1"/>
          <p:nvPr/>
        </p:nvSpPr>
        <p:spPr>
          <a:xfrm>
            <a:off x="794361" y="1055180"/>
            <a:ext cx="582211" cy="36702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E77CCCC-1E6C-4914-978B-E646CEC16701}"/>
              </a:ext>
            </a:extLst>
          </p:cNvPr>
          <p:cNvGraphicFramePr>
            <a:graphicFrameLocks noGrp="1"/>
          </p:cNvGraphicFramePr>
          <p:nvPr/>
        </p:nvGraphicFramePr>
        <p:xfrm>
          <a:off x="1439144" y="742960"/>
          <a:ext cx="7704856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47">
                  <a:extLst>
                    <a:ext uri="{9D8B030D-6E8A-4147-A177-3AD203B41FA5}">
                      <a16:colId xmlns="" xmlns:a16="http://schemas.microsoft.com/office/drawing/2014/main" val="3225585942"/>
                    </a:ext>
                  </a:extLst>
                </a:gridCol>
                <a:gridCol w="1241624">
                  <a:extLst>
                    <a:ext uri="{9D8B030D-6E8A-4147-A177-3AD203B41FA5}">
                      <a16:colId xmlns="" xmlns:a16="http://schemas.microsoft.com/office/drawing/2014/main" val="3414240821"/>
                    </a:ext>
                  </a:extLst>
                </a:gridCol>
                <a:gridCol w="6171085">
                  <a:extLst>
                    <a:ext uri="{9D8B030D-6E8A-4147-A177-3AD203B41FA5}">
                      <a16:colId xmlns="" xmlns:a16="http://schemas.microsoft.com/office/drawing/2014/main" val="1157721175"/>
                    </a:ext>
                  </a:extLst>
                </a:gridCol>
              </a:tblGrid>
              <a:tr h="25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 та ставлення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 anchor="ctr"/>
                </a:tc>
                <a:extLst>
                  <a:ext uri="{0D108BD9-81ED-4DB2-BD59-A6C34878D82A}">
                    <a16:rowId xmlns="" xmlns:a16="http://schemas.microsoft.com/office/drawing/2014/main" val="646061426"/>
                  </a:ext>
                </a:extLst>
              </a:tr>
              <a:tr h="1920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володіння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державною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україномовні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здобуття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тлумачити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лаконічно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зрозуміло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думку,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доводити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правильність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тверджень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суджень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інтерпретувати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інфографіці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таблицях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діаграмах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графіках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поповнювати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словниковий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термінологією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повага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комунікації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="" xmlns:a16="http://schemas.microsoft.com/office/drawing/2014/main" val="1374165999"/>
                  </a:ext>
                </a:extLst>
              </a:tr>
              <a:tr h="18710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спілкуватися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відмінності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спілкуватися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відмінності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здобуття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тлумачити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обговорювати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зокрема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поповнювати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словниковий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термінологією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цінування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здобутків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учених-природничників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винахідників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зацікавленість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популяризації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="" xmlns:a16="http://schemas.microsoft.com/office/drawing/2014/main" val="1317484065"/>
                  </a:ext>
                </a:extLst>
              </a:tr>
              <a:tr h="140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спілкуватися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іноземними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сприймати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поняття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текстах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іншомовні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здобуття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іншомовну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здобутки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природничників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зарубіжної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спільноти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="" xmlns:a16="http://schemas.microsoft.com/office/drawing/2014/main" val="172987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2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B446A1B2-66A0-4067-B40A-53A4BA30BC1A}"/>
              </a:ext>
            </a:extLst>
          </p:cNvPr>
          <p:cNvSpPr/>
          <p:nvPr/>
        </p:nvSpPr>
        <p:spPr>
          <a:xfrm>
            <a:off x="219074" y="250"/>
            <a:ext cx="89249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Накази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Міністерства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і науки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2"/>
              </a:rPr>
              <a:t>Наказ </a:t>
            </a:r>
            <a:r>
              <a:rPr lang="ru-RU" u="sng" dirty="0" err="1">
                <a:hlinkClick r:id="rId2"/>
              </a:rPr>
              <a:t>Міністерства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освіти</a:t>
            </a:r>
            <a:r>
              <a:rPr lang="ru-RU" u="sng" dirty="0">
                <a:hlinkClick r:id="rId2"/>
              </a:rPr>
              <a:t> і науки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від</a:t>
            </a:r>
            <a:r>
              <a:rPr lang="ru-RU" u="sng" dirty="0">
                <a:hlinkClick r:id="rId2"/>
              </a:rPr>
              <a:t> 09 </a:t>
            </a:r>
            <a:r>
              <a:rPr lang="ru-RU" u="sng" dirty="0" err="1">
                <a:hlinkClick r:id="rId2"/>
              </a:rPr>
              <a:t>серпня</a:t>
            </a:r>
            <a:r>
              <a:rPr lang="ru-RU" u="sng" dirty="0">
                <a:hlinkClick r:id="rId2"/>
              </a:rPr>
              <a:t> 2024 р. “Про </a:t>
            </a:r>
            <a:r>
              <a:rPr lang="ru-RU" u="sng" dirty="0" err="1">
                <a:hlinkClick r:id="rId2"/>
              </a:rPr>
              <a:t>внесення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змін</a:t>
            </a:r>
            <a:r>
              <a:rPr lang="ru-RU" u="sng" dirty="0">
                <a:hlinkClick r:id="rId2"/>
              </a:rPr>
              <a:t> до </a:t>
            </a:r>
            <a:r>
              <a:rPr lang="ru-RU" u="sng" dirty="0" err="1">
                <a:hlinkClick r:id="rId2"/>
              </a:rPr>
              <a:t>типової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освітньої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програми</a:t>
            </a:r>
            <a:r>
              <a:rPr lang="ru-RU" u="sng" dirty="0">
                <a:hlinkClick r:id="rId2"/>
              </a:rPr>
              <a:t> для 5–9 </a:t>
            </a:r>
            <a:r>
              <a:rPr lang="ru-RU" u="sng" dirty="0" err="1">
                <a:hlinkClick r:id="rId2"/>
              </a:rPr>
              <a:t>класів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закладів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загальної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середньої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освіти</a:t>
            </a:r>
            <a:r>
              <a:rPr lang="ru-RU" u="sng" dirty="0">
                <a:hlinkClick r:id="rId2"/>
              </a:rPr>
              <a:t>”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3"/>
              </a:rPr>
              <a:t>Наказ </a:t>
            </a:r>
            <a:r>
              <a:rPr lang="ru-RU" u="sng" dirty="0" err="1">
                <a:hlinkClick r:id="rId3"/>
              </a:rPr>
              <a:t>Міністерства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і науки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07 </a:t>
            </a:r>
            <a:r>
              <a:rPr lang="ru-RU" u="sng" dirty="0" err="1">
                <a:hlinkClick r:id="rId3"/>
              </a:rPr>
              <a:t>серпня</a:t>
            </a:r>
            <a:r>
              <a:rPr lang="ru-RU" u="sng" dirty="0">
                <a:hlinkClick r:id="rId3"/>
              </a:rPr>
              <a:t> 2024 р. № 1112 «Про </a:t>
            </a:r>
            <a:r>
              <a:rPr lang="ru-RU" u="sng" dirty="0" err="1">
                <a:hlinkClick r:id="rId3"/>
              </a:rPr>
              <a:t>затвердження</a:t>
            </a:r>
            <a:r>
              <a:rPr lang="ru-RU" u="sng" dirty="0">
                <a:hlinkClick r:id="rId3"/>
              </a:rPr>
              <a:t> порядку та умов </a:t>
            </a:r>
            <a:r>
              <a:rPr lang="ru-RU" u="sng" dirty="0" err="1">
                <a:hlinkClick r:id="rId3"/>
              </a:rPr>
              <a:t>здобуття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комунальних</a:t>
            </a:r>
            <a:r>
              <a:rPr lang="ru-RU" u="sng" dirty="0">
                <a:hlinkClick r:id="rId3"/>
              </a:rPr>
              <a:t> закладах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умовах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воєнного</a:t>
            </a:r>
            <a:r>
              <a:rPr lang="ru-RU" u="sng" dirty="0">
                <a:hlinkClick r:id="rId3"/>
              </a:rPr>
              <a:t> стану в </a:t>
            </a:r>
            <a:r>
              <a:rPr lang="ru-RU" u="sng" dirty="0" err="1">
                <a:hlinkClick r:id="rId3"/>
              </a:rPr>
              <a:t>Україні</a:t>
            </a:r>
            <a:r>
              <a:rPr lang="ru-RU" u="sng" dirty="0">
                <a:hlinkClick r:id="rId3"/>
              </a:rPr>
              <a:t> (</a:t>
            </a:r>
            <a:r>
              <a:rPr lang="ru-RU" u="sng" dirty="0" err="1">
                <a:hlinkClick r:id="rId3"/>
              </a:rPr>
              <a:t>зареєстрований</a:t>
            </a:r>
            <a:r>
              <a:rPr lang="ru-RU" u="sng" dirty="0">
                <a:hlinkClick r:id="rId3"/>
              </a:rPr>
              <a:t> у </a:t>
            </a:r>
            <a:r>
              <a:rPr lang="ru-RU" u="sng" dirty="0" err="1">
                <a:hlinkClick r:id="rId3"/>
              </a:rPr>
              <a:t>Міністерстві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юстиції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08 </a:t>
            </a:r>
            <a:r>
              <a:rPr lang="ru-RU" u="sng" dirty="0" err="1">
                <a:hlinkClick r:id="rId3"/>
              </a:rPr>
              <a:t>серпня</a:t>
            </a:r>
            <a:r>
              <a:rPr lang="ru-RU" u="sng" dirty="0">
                <a:hlinkClick r:id="rId3"/>
              </a:rPr>
              <a:t> 2024 року за № 1222/42567</a:t>
            </a:r>
            <a:r>
              <a:rPr lang="ru-RU" u="sng" dirty="0" smtClean="0">
                <a:hlinkClick r:id="rId3"/>
              </a:rPr>
              <a:t>)»</a:t>
            </a:r>
            <a:endParaRPr lang="ru-RU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4"/>
              </a:rPr>
              <a:t>Наказ </a:t>
            </a:r>
            <a:r>
              <a:rPr lang="ru-RU" u="sng" dirty="0" err="1">
                <a:hlinkClick r:id="rId4"/>
              </a:rPr>
              <a:t>Міністерства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і науки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02 </a:t>
            </a:r>
            <a:r>
              <a:rPr lang="ru-RU" u="sng" dirty="0" err="1">
                <a:hlinkClick r:id="rId4"/>
              </a:rPr>
              <a:t>серпня</a:t>
            </a:r>
            <a:r>
              <a:rPr lang="ru-RU" u="sng" dirty="0">
                <a:hlinkClick r:id="rId4"/>
              </a:rPr>
              <a:t> 2024 Р. № 1093 «Про </a:t>
            </a:r>
            <a:r>
              <a:rPr lang="ru-RU" u="sng" dirty="0" err="1">
                <a:hlinkClick r:id="rId4"/>
              </a:rPr>
              <a:t>затвердження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рекомендацій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щодо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оцінювання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результатів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навчання</a:t>
            </a:r>
            <a:r>
              <a:rPr lang="ru-RU" u="sng" dirty="0" smtClean="0">
                <a:hlinkClick r:id="rId4"/>
              </a:rPr>
              <a:t>»</a:t>
            </a:r>
            <a:endParaRPr lang="ru-RU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5"/>
              </a:rPr>
              <a:t>Наказ </a:t>
            </a:r>
            <a:r>
              <a:rPr lang="ru-RU" u="sng" dirty="0" err="1">
                <a:hlinkClick r:id="rId5"/>
              </a:rPr>
              <a:t>Міністерства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і науки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19 </a:t>
            </a:r>
            <a:r>
              <a:rPr lang="ru-RU" u="sng" dirty="0" err="1">
                <a:hlinkClick r:id="rId5"/>
              </a:rPr>
              <a:t>червня</a:t>
            </a:r>
            <a:r>
              <a:rPr lang="ru-RU" u="sng" dirty="0">
                <a:hlinkClick r:id="rId5"/>
              </a:rPr>
              <a:t> 2024 р. № 881 «Про </a:t>
            </a:r>
            <a:r>
              <a:rPr lang="ru-RU" u="sng" dirty="0" err="1">
                <a:hlinkClick r:id="rId5"/>
              </a:rPr>
              <a:t>проведення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всеукраїнського</a:t>
            </a:r>
            <a:r>
              <a:rPr lang="ru-RU" u="sng" dirty="0">
                <a:hlinkClick r:id="rId5"/>
              </a:rPr>
              <a:t> конкурсу «Учитель року – </a:t>
            </a:r>
            <a:r>
              <a:rPr lang="ru-RU" u="sng" dirty="0" smtClean="0">
                <a:hlinkClick r:id="rId5"/>
              </a:rPr>
              <a:t>2025»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6"/>
              </a:rPr>
              <a:t>Наказ </a:t>
            </a:r>
            <a:r>
              <a:rPr lang="ru-RU" u="sng" dirty="0" err="1">
                <a:hlinkClick r:id="rId6"/>
              </a:rPr>
              <a:t>Міністерства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і науки </a:t>
            </a:r>
            <a:r>
              <a:rPr lang="ru-RU" u="sng" dirty="0" err="1">
                <a:hlinkClick r:id="rId6"/>
              </a:rPr>
              <a:t>України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від</a:t>
            </a:r>
            <a:r>
              <a:rPr lang="ru-RU" u="sng" dirty="0">
                <a:hlinkClick r:id="rId6"/>
              </a:rPr>
              <a:t> 08 </a:t>
            </a:r>
            <a:r>
              <a:rPr lang="ru-RU" u="sng" dirty="0" err="1">
                <a:hlinkClick r:id="rId6"/>
              </a:rPr>
              <a:t>серпня</a:t>
            </a:r>
            <a:r>
              <a:rPr lang="ru-RU" u="sng" dirty="0">
                <a:hlinkClick r:id="rId6"/>
              </a:rPr>
              <a:t> 2022 року № 707 «Про </a:t>
            </a:r>
            <a:r>
              <a:rPr lang="ru-RU" u="sng" dirty="0" err="1">
                <a:hlinkClick r:id="rId6"/>
              </a:rPr>
              <a:t>затвердження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Інструкції</a:t>
            </a:r>
            <a:r>
              <a:rPr lang="ru-RU" u="sng" dirty="0">
                <a:hlinkClick r:id="rId6"/>
              </a:rPr>
              <a:t> з </a:t>
            </a:r>
            <a:r>
              <a:rPr lang="ru-RU" u="sng" dirty="0" err="1">
                <a:hlinkClick r:id="rId6"/>
              </a:rPr>
              <a:t>ведення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ділової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документації</a:t>
            </a:r>
            <a:r>
              <a:rPr lang="ru-RU" u="sng" dirty="0">
                <a:hlinkClick r:id="rId6"/>
              </a:rPr>
              <a:t> у закладах </a:t>
            </a:r>
            <a:r>
              <a:rPr lang="ru-RU" u="sng" dirty="0" err="1">
                <a:hlinkClick r:id="rId6"/>
              </a:rPr>
              <a:t>загальної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середньої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в </a:t>
            </a:r>
            <a:r>
              <a:rPr lang="ru-RU" u="sng" dirty="0" err="1">
                <a:hlinkClick r:id="rId6"/>
              </a:rPr>
              <a:t>електронній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формі</a:t>
            </a:r>
            <a:r>
              <a:rPr lang="ru-RU" u="sng" dirty="0" smtClean="0">
                <a:hlinkClick r:id="rId6"/>
              </a:rPr>
              <a:t>»</a:t>
            </a:r>
            <a:endParaRPr lang="ru-RU" u="sng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7"/>
              </a:rPr>
              <a:t>Наказ МОН №836 </a:t>
            </a:r>
            <a:r>
              <a:rPr lang="ru-RU" u="sng" dirty="0" err="1">
                <a:hlinkClick r:id="rId7"/>
              </a:rPr>
              <a:t>від</a:t>
            </a:r>
            <a:r>
              <a:rPr lang="ru-RU" u="sng" dirty="0">
                <a:hlinkClick r:id="rId7"/>
              </a:rPr>
              <a:t> 13.06.2024 "Про </a:t>
            </a:r>
            <a:r>
              <a:rPr lang="ru-RU" u="sng" dirty="0" err="1">
                <a:hlinkClick r:id="rId7"/>
              </a:rPr>
              <a:t>внесення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змін</a:t>
            </a:r>
            <a:r>
              <a:rPr lang="ru-RU" u="sng" dirty="0">
                <a:hlinkClick r:id="rId7"/>
              </a:rPr>
              <a:t> у </a:t>
            </a:r>
            <a:r>
              <a:rPr lang="ru-RU" u="sng" dirty="0" err="1">
                <a:hlinkClick r:id="rId7"/>
              </a:rPr>
              <a:t>методичні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рекомендації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окремих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питань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здобуття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 в закладах </a:t>
            </a:r>
            <a:r>
              <a:rPr lang="ru-RU" u="sng" dirty="0" err="1">
                <a:hlinkClick r:id="rId7"/>
              </a:rPr>
              <a:t>загальної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середньої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 в </a:t>
            </a:r>
            <a:r>
              <a:rPr lang="ru-RU" u="sng" dirty="0" err="1">
                <a:hlinkClick r:id="rId7"/>
              </a:rPr>
              <a:t>умовах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воєнного</a:t>
            </a:r>
            <a:r>
              <a:rPr lang="ru-RU" u="sng" dirty="0">
                <a:hlinkClick r:id="rId7"/>
              </a:rPr>
              <a:t> стану в </a:t>
            </a:r>
            <a:r>
              <a:rPr lang="ru-RU" u="sng" dirty="0" err="1">
                <a:hlinkClick r:id="rId7"/>
              </a:rPr>
              <a:t>Україні</a:t>
            </a:r>
            <a:r>
              <a:rPr lang="ru-RU" u="sng" dirty="0">
                <a:hlinkClick r:id="rId7"/>
              </a:rPr>
              <a:t>", 2024-06-13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8"/>
              </a:rPr>
              <a:t>Наказ МОН №563 </a:t>
            </a:r>
            <a:r>
              <a:rPr lang="ru-RU" u="sng" dirty="0" err="1">
                <a:hlinkClick r:id="rId8"/>
              </a:rPr>
              <a:t>від</a:t>
            </a:r>
            <a:r>
              <a:rPr lang="ru-RU" u="sng" dirty="0">
                <a:hlinkClick r:id="rId8"/>
              </a:rPr>
              <a:t> 15.05.2023 "</a:t>
            </a:r>
            <a:r>
              <a:rPr lang="ru-RU" u="sng" dirty="0" err="1">
                <a:hlinkClick r:id="rId8"/>
              </a:rPr>
              <a:t>Методичні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рекомендації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щодо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окремих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питань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здобуття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в закладах </a:t>
            </a:r>
            <a:r>
              <a:rPr lang="ru-RU" u="sng" dirty="0" err="1">
                <a:hlinkClick r:id="rId8"/>
              </a:rPr>
              <a:t>загальної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середньої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в </a:t>
            </a:r>
            <a:r>
              <a:rPr lang="ru-RU" u="sng" dirty="0" err="1">
                <a:hlinkClick r:id="rId8"/>
              </a:rPr>
              <a:t>умовах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воєнного</a:t>
            </a:r>
            <a:r>
              <a:rPr lang="ru-RU" u="sng" dirty="0">
                <a:hlinkClick r:id="rId8"/>
              </a:rPr>
              <a:t> стану в </a:t>
            </a:r>
            <a:r>
              <a:rPr lang="ru-RU" u="sng" dirty="0" err="1">
                <a:hlinkClick r:id="rId8"/>
              </a:rPr>
              <a:t>Україні</a:t>
            </a:r>
            <a:r>
              <a:rPr lang="ru-RU" u="sng" dirty="0">
                <a:hlinkClick r:id="rId8"/>
              </a:rPr>
              <a:t>", </a:t>
            </a:r>
            <a:r>
              <a:rPr lang="ru-RU" u="sng" dirty="0" smtClean="0">
                <a:hlinkClick r:id="rId8"/>
              </a:rPr>
              <a:t>2024-06-12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7A068E-7EB6-4F11-A79A-F491E8E9A1D2}"/>
              </a:ext>
            </a:extLst>
          </p:cNvPr>
          <p:cNvSpPr txBox="1"/>
          <p:nvPr/>
        </p:nvSpPr>
        <p:spPr>
          <a:xfrm>
            <a:off x="251520" y="9118"/>
            <a:ext cx="582211" cy="64453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A32FA3-746B-49D1-AFE8-35B04EA83527}"/>
              </a:ext>
            </a:extLst>
          </p:cNvPr>
          <p:cNvSpPr txBox="1"/>
          <p:nvPr/>
        </p:nvSpPr>
        <p:spPr>
          <a:xfrm>
            <a:off x="794361" y="1055180"/>
            <a:ext cx="582211" cy="36702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1FD8ED9-47B9-4203-AD58-7D5607EEB182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586458"/>
          <a:ext cx="759633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06">
                  <a:extLst>
                    <a:ext uri="{9D8B030D-6E8A-4147-A177-3AD203B41FA5}">
                      <a16:colId xmlns="" xmlns:a16="http://schemas.microsoft.com/office/drawing/2014/main" val="2914583972"/>
                    </a:ext>
                  </a:extLst>
                </a:gridCol>
                <a:gridCol w="1670816">
                  <a:extLst>
                    <a:ext uri="{9D8B030D-6E8A-4147-A177-3AD203B41FA5}">
                      <a16:colId xmlns="" xmlns:a16="http://schemas.microsoft.com/office/drawing/2014/main" val="4168486116"/>
                    </a:ext>
                  </a:extLst>
                </a:gridCol>
                <a:gridCol w="5678814">
                  <a:extLst>
                    <a:ext uri="{9D8B030D-6E8A-4147-A177-3AD203B41FA5}">
                      <a16:colId xmlns="" xmlns:a16="http://schemas.microsoft.com/office/drawing/2014/main" val="3465218692"/>
                    </a:ext>
                  </a:extLst>
                </a:gridCol>
              </a:tblGrid>
              <a:tr h="145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математичними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поняттями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величинами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моделей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графіків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діаграм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доцільність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="" xmlns:a16="http://schemas.microsoft.com/office/drawing/2014/main" val="1546215990"/>
                  </a:ext>
                </a:extLst>
              </a:tr>
              <a:tr h="2900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фіксувати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класифікувати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\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термінології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причиново-наслідкові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зв’язки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емоційно-ціннісне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сприйняття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соціоприродному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допитливості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пізнавального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інтересу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цивілізована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взаємодія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природою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критичне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здобутків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="" xmlns:a16="http://schemas.microsoft.com/office/drawing/2014/main" val="157892327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B5250A4F-17BC-443F-BAE5-FA0E10719C61}"/>
              </a:ext>
            </a:extLst>
          </p:cNvPr>
          <p:cNvGraphicFramePr>
            <a:graphicFrameLocks noGrp="1"/>
          </p:cNvGraphicFramePr>
          <p:nvPr/>
        </p:nvGraphicFramePr>
        <p:xfrm>
          <a:off x="1475655" y="5517232"/>
          <a:ext cx="7668345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">
                  <a:extLst>
                    <a:ext uri="{9D8B030D-6E8A-4147-A177-3AD203B41FA5}">
                      <a16:colId xmlns="" xmlns:a16="http://schemas.microsoft.com/office/drawing/2014/main" val="18967354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3344269301"/>
                    </a:ext>
                  </a:extLst>
                </a:gridCol>
                <a:gridCol w="6012162">
                  <a:extLst>
                    <a:ext uri="{9D8B030D-6E8A-4147-A177-3AD203B41FA5}">
                      <a16:colId xmlns="" xmlns:a16="http://schemas.microsoft.com/office/drawing/2014/main" val="1756318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Інноваційність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тенденції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втілювати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моделях,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розробках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проектах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свідомлення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інноваційності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запоруки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конкурентної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переваги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оцінювання ризиків утілення ідей і здобутків у галузі природничих наук і техніки, їх впливу на якість життя і стан довкілля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11787251"/>
                  </a:ext>
                </a:extLst>
              </a:tr>
            </a:tbl>
          </a:graphicData>
        </a:graphic>
      </p:graphicFrame>
      <p:sp>
        <p:nvSpPr>
          <p:cNvPr id="9" name="Title 3">
            <a:extLst>
              <a:ext uri="{FF2B5EF4-FFF2-40B4-BE49-F238E27FC236}">
                <a16:creationId xmlns="" xmlns:a16="http://schemas.microsoft.com/office/drawing/2014/main" id="{5E170DE7-A72A-4B47-8CD8-13FB63F4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Природнича освітня галузь</a:t>
            </a:r>
            <a:endParaRPr lang="ko-KR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53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7A068E-7EB6-4F11-A79A-F491E8E9A1D2}"/>
              </a:ext>
            </a:extLst>
          </p:cNvPr>
          <p:cNvSpPr txBox="1"/>
          <p:nvPr/>
        </p:nvSpPr>
        <p:spPr>
          <a:xfrm>
            <a:off x="251520" y="9118"/>
            <a:ext cx="582211" cy="64453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A32FA3-746B-49D1-AFE8-35B04EA83527}"/>
              </a:ext>
            </a:extLst>
          </p:cNvPr>
          <p:cNvSpPr txBox="1"/>
          <p:nvPr/>
        </p:nvSpPr>
        <p:spPr>
          <a:xfrm>
            <a:off x="794361" y="1055180"/>
            <a:ext cx="582211" cy="36702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AA571DB-F7BC-442F-9137-22C5D886A900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571608"/>
          <a:ext cx="7596335" cy="6286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091">
                  <a:extLst>
                    <a:ext uri="{9D8B030D-6E8A-4147-A177-3AD203B41FA5}">
                      <a16:colId xmlns="" xmlns:a16="http://schemas.microsoft.com/office/drawing/2014/main" val="2611273935"/>
                    </a:ext>
                  </a:extLst>
                </a:gridCol>
                <a:gridCol w="1381245">
                  <a:extLst>
                    <a:ext uri="{9D8B030D-6E8A-4147-A177-3AD203B41FA5}">
                      <a16:colId xmlns="" xmlns:a16="http://schemas.microsoft.com/office/drawing/2014/main" val="4172190749"/>
                    </a:ext>
                  </a:extLst>
                </a:gridCol>
                <a:gridCol w="5996999">
                  <a:extLst>
                    <a:ext uri="{9D8B030D-6E8A-4147-A177-3AD203B41FA5}">
                      <a16:colId xmlns="" xmlns:a16="http://schemas.microsoft.com/office/drawing/2014/main" val="3223682552"/>
                    </a:ext>
                  </a:extLst>
                </a:gridCol>
              </a:tblGrid>
              <a:tr h="2245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ощадно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виклики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пов’язані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станом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ініціювати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реалізовувати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наслідки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важливості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природокористування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позицій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життєдіяльності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 і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цінування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розмаїття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найвищої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цінності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extLst>
                  <a:ext uri="{0D108BD9-81ED-4DB2-BD59-A6C34878D82A}">
                    <a16:rowId xmlns="" xmlns:a16="http://schemas.microsoft.com/office/drawing/2014/main" val="612678440"/>
                  </a:ext>
                </a:extLst>
              </a:tr>
              <a:tr h="2245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комунікаційна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знаходити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обробляти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перетворювати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одного виду 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комунікаційних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контент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сучасних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комунікаційних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критичне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авторського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академічної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доброчесності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етичної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взаємодії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віртуальному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extLst>
                  <a:ext uri="{0D108BD9-81ED-4DB2-BD59-A6C34878D82A}">
                    <a16:rowId xmlns="" xmlns:a16="http://schemas.microsoft.com/office/drawing/2014/main" val="1326645724"/>
                  </a:ext>
                </a:extLst>
              </a:tr>
              <a:tr h="179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впродовж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організовувати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навчально-пізнавальну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самовдосконаленням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адаптуватися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здібність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рефлексію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самоосвіти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особистісного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extLst>
                  <a:ext uri="{0D108BD9-81ED-4DB2-BD59-A6C34878D82A}">
                    <a16:rowId xmlns="" xmlns:a16="http://schemas.microsoft.com/office/drawing/2014/main" val="2049931136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="" xmlns:a16="http://schemas.microsoft.com/office/drawing/2014/main" id="{325112B8-DBF6-433E-80F5-D6D13862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Природнича освітня галузь</a:t>
            </a:r>
            <a:endParaRPr lang="ko-KR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60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4868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 </a:t>
            </a:r>
            <a:r>
              <a:rPr lang="uk-UA" altLang="ko-KR" dirty="0"/>
              <a:t>Природнича освітня галузь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7A068E-7EB6-4F11-A79A-F491E8E9A1D2}"/>
              </a:ext>
            </a:extLst>
          </p:cNvPr>
          <p:cNvSpPr txBox="1"/>
          <p:nvPr/>
        </p:nvSpPr>
        <p:spPr>
          <a:xfrm>
            <a:off x="251520" y="9118"/>
            <a:ext cx="582211" cy="64453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A32FA3-746B-49D1-AFE8-35B04EA83527}"/>
              </a:ext>
            </a:extLst>
          </p:cNvPr>
          <p:cNvSpPr txBox="1"/>
          <p:nvPr/>
        </p:nvSpPr>
        <p:spPr>
          <a:xfrm>
            <a:off x="794361" y="1055180"/>
            <a:ext cx="582211" cy="36702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46AB285-8B2D-4D6F-AC98-E473274AB986}"/>
              </a:ext>
            </a:extLst>
          </p:cNvPr>
          <p:cNvGraphicFramePr>
            <a:graphicFrameLocks noGrp="1"/>
          </p:cNvGraphicFramePr>
          <p:nvPr/>
        </p:nvGraphicFramePr>
        <p:xfrm>
          <a:off x="1619672" y="548680"/>
          <a:ext cx="7524328" cy="618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943">
                  <a:extLst>
                    <a:ext uri="{9D8B030D-6E8A-4147-A177-3AD203B41FA5}">
                      <a16:colId xmlns="" xmlns:a16="http://schemas.microsoft.com/office/drawing/2014/main" val="584652555"/>
                    </a:ext>
                  </a:extLst>
                </a:gridCol>
                <a:gridCol w="2168353">
                  <a:extLst>
                    <a:ext uri="{9D8B030D-6E8A-4147-A177-3AD203B41FA5}">
                      <a16:colId xmlns="" xmlns:a16="http://schemas.microsoft.com/office/drawing/2014/main" val="222173428"/>
                    </a:ext>
                  </a:extLst>
                </a:gridCol>
                <a:gridCol w="4860032">
                  <a:extLst>
                    <a:ext uri="{9D8B030D-6E8A-4147-A177-3AD203B41FA5}">
                      <a16:colId xmlns="" xmlns:a16="http://schemas.microsoft.com/office/drawing/2014/main" val="1330530767"/>
                    </a:ext>
                  </a:extLst>
                </a:gridCol>
              </a:tblGrid>
              <a:tr h="96696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Громадянські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Громадянські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поширювати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важливу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змісту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цього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громаду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дотримуватися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законодавства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обстоювати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позицію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справі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природоохоронних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заходах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існування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думок і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поглядів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демократії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extLst>
                  <a:ext uri="{0D108BD9-81ED-4DB2-BD59-A6C34878D82A}">
                    <a16:rowId xmlns="" xmlns:a16="http://schemas.microsoft.com/office/drawing/2014/main" val="1694128645"/>
                  </a:ext>
                </a:extLst>
              </a:tr>
              <a:tr h="104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Соціальні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співпрацювати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набутий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природоохоронної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обирати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здоровий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переконувати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пріоритетності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інформаційному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технологічному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добробут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цінування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внеску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кожного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співпраці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extLst>
                  <a:ext uri="{0D108BD9-81ED-4DB2-BD59-A6C34878D82A}">
                    <a16:rowId xmlns="" xmlns:a16="http://schemas.microsoft.com/office/drawing/2014/main" val="383705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249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7A068E-7EB6-4F11-A79A-F491E8E9A1D2}"/>
              </a:ext>
            </a:extLst>
          </p:cNvPr>
          <p:cNvSpPr txBox="1"/>
          <p:nvPr/>
        </p:nvSpPr>
        <p:spPr>
          <a:xfrm>
            <a:off x="251520" y="9118"/>
            <a:ext cx="582211" cy="64453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A32FA3-746B-49D1-AFE8-35B04EA83527}"/>
              </a:ext>
            </a:extLst>
          </p:cNvPr>
          <p:cNvSpPr txBox="1"/>
          <p:nvPr/>
        </p:nvSpPr>
        <p:spPr>
          <a:xfrm>
            <a:off x="794361" y="1055180"/>
            <a:ext cx="582211" cy="36702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4C005633-0158-4540-AC25-970D0AAAC51C}"/>
              </a:ext>
            </a:extLst>
          </p:cNvPr>
          <p:cNvGraphicFramePr>
            <a:graphicFrameLocks noGrp="1"/>
          </p:cNvGraphicFramePr>
          <p:nvPr/>
        </p:nvGraphicFramePr>
        <p:xfrm>
          <a:off x="1619672" y="580035"/>
          <a:ext cx="7524328" cy="618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207">
                  <a:extLst>
                    <a:ext uri="{9D8B030D-6E8A-4147-A177-3AD203B41FA5}">
                      <a16:colId xmlns="" xmlns:a16="http://schemas.microsoft.com/office/drawing/2014/main" val="557175598"/>
                    </a:ext>
                  </a:extLst>
                </a:gridCol>
                <a:gridCol w="1826293">
                  <a:extLst>
                    <a:ext uri="{9D8B030D-6E8A-4147-A177-3AD203B41FA5}">
                      <a16:colId xmlns="" xmlns:a16="http://schemas.microsoft.com/office/drawing/2014/main" val="62003427"/>
                    </a:ext>
                  </a:extLst>
                </a:gridCol>
                <a:gridCol w="5405828">
                  <a:extLst>
                    <a:ext uri="{9D8B030D-6E8A-4147-A177-3AD203B41FA5}">
                      <a16:colId xmlns="" xmlns:a16="http://schemas.microsoft.com/office/drawing/2014/main" val="1841613943"/>
                    </a:ext>
                  </a:extLst>
                </a:gridCol>
              </a:tblGrid>
              <a:tr h="56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і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втілення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пояснювати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природничо-наукове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підґрунтя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і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шанування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науки як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складника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світової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extLst>
                  <a:ext uri="{0D108BD9-81ED-4DB2-BD59-A6C34878D82A}">
                    <a16:rowId xmlns="" xmlns:a16="http://schemas.microsoft.com/office/drawing/2014/main" val="610100620"/>
                  </a:ext>
                </a:extLst>
              </a:tr>
              <a:tr h="1772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Підприємливість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реалізовувати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ініціативи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цінностей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прогнозувати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підприємницької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заощадження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інвестування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природоохоронну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страхування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обчислювати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ініціатив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пов’язаних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реалізацією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виважених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групової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набутих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компетентностей для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самореалізації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добробуту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оволодіння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здобутками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сучасної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науки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обстоювання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важливості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ощадливого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переробки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господарювання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1" marR="25901" marT="0" marB="0"/>
                </a:tc>
                <a:extLst>
                  <a:ext uri="{0D108BD9-81ED-4DB2-BD59-A6C34878D82A}">
                    <a16:rowId xmlns="" xmlns:a16="http://schemas.microsoft.com/office/drawing/2014/main" val="1932246052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="" xmlns:a16="http://schemas.microsoft.com/office/drawing/2014/main" id="{F135AD34-2D07-49CB-B499-C5560318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ko-K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Природнича освітня галузь</a:t>
            </a:r>
            <a:endParaRPr lang="ko-KR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14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6ACE712-5E60-4E97-B98D-B2D09D2B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468006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EB2BB5D-E010-4006-94FB-DCE1354388BA}"/>
              </a:ext>
            </a:extLst>
          </p:cNvPr>
          <p:cNvGraphicFramePr>
            <a:graphicFrameLocks noGrp="1"/>
          </p:cNvGraphicFramePr>
          <p:nvPr/>
        </p:nvGraphicFramePr>
        <p:xfrm>
          <a:off x="2" y="980728"/>
          <a:ext cx="9143998" cy="6002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="" xmlns:a16="http://schemas.microsoft.com/office/drawing/2014/main" val="1533477216"/>
                    </a:ext>
                  </a:extLst>
                </a:gridCol>
                <a:gridCol w="1872206">
                  <a:extLst>
                    <a:ext uri="{9D8B030D-6E8A-4147-A177-3AD203B41FA5}">
                      <a16:colId xmlns="" xmlns:a16="http://schemas.microsoft.com/office/drawing/2014/main" val="4122821915"/>
                    </a:ext>
                  </a:extLst>
                </a:gridCol>
                <a:gridCol w="2232250">
                  <a:extLst>
                    <a:ext uri="{9D8B030D-6E8A-4147-A177-3AD203B41FA5}">
                      <a16:colId xmlns="" xmlns:a16="http://schemas.microsoft.com/office/drawing/2014/main" val="1613378617"/>
                    </a:ext>
                  </a:extLst>
                </a:gridCol>
                <a:gridCol w="1797056">
                  <a:extLst>
                    <a:ext uri="{9D8B030D-6E8A-4147-A177-3AD203B41FA5}">
                      <a16:colId xmlns="" xmlns:a16="http://schemas.microsoft.com/office/drawing/2014/main" val="3674060697"/>
                    </a:ext>
                  </a:extLst>
                </a:gridCol>
                <a:gridCol w="1910846">
                  <a:extLst>
                    <a:ext uri="{9D8B030D-6E8A-4147-A177-3AD203B41FA5}">
                      <a16:colId xmlns="" xmlns:a16="http://schemas.microsoft.com/office/drawing/2014/main" val="2607960774"/>
                    </a:ext>
                  </a:extLst>
                </a:gridCol>
              </a:tblGrid>
              <a:tr h="180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класи</a:t>
                      </a:r>
                      <a:endParaRPr lang="ru-RU" dirty="0"/>
                    </a:p>
                  </a:txBody>
                  <a:tcPr marL="45118" marR="451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870368"/>
                  </a:ext>
                </a:extLst>
              </a:tr>
              <a:tr h="290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 результати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Орієнтири для оцінювання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 результати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Орієнтири для оцінювання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284495691"/>
                  </a:ext>
                </a:extLst>
              </a:tr>
              <a:tr h="180745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 світу природи засобами наукового дослідження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050237"/>
                  </a:ext>
                </a:extLst>
              </a:tr>
              <a:tr h="130002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[ПРО 1.1]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розпізнає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запропонованих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дослідницьким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1.1.1]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 запитання про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будову і властивості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об’єктів природи, умови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виникнення та перебігу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 явищ, їх ознаки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1.1.1-1]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вибирає самостійно або 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 вчителя чи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 осіб пізнавальну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ситуацію, яку можна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розв’язати дослідницьким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способом, аргументує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свій вибір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ПРО 1.1.1]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виявляє самостійно або 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 вчителя чи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 осіб протиріччя 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 щодо ознак,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будови і властивостей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об’єктів природи, умов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виникнення і перебігу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 явищ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ПРО 1.1.1-1]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3971810528"/>
                  </a:ext>
                </a:extLst>
              </a:tr>
              <a:tr h="166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вибирає самостійно або з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допомогою вчителя чи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 осіб окремі об’єкти / явища, властивості об’єктів / явищ, які можна дослідити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1.1.1-2]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987811122"/>
                  </a:ext>
                </a:extLst>
              </a:tr>
              <a:tr h="1121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вибирає самостійно або з допомогою вчителя чи інших осіб окремі об’єкти / явища, властивості об’єктів / явищ, які можна дослідити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1.1.1-2]</a:t>
                      </a:r>
                      <a:endParaRPr lang="ru-RU" sz="1400" dirty="0"/>
                    </a:p>
                  </a:txBody>
                  <a:tcPr marL="45118" marR="4511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 самостійно або з допомогою вчителя чи         інших осіб проблему,           доступну для дослідження, пояснює свій вибір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ПРО 1.1.1-2]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2923104219"/>
                  </a:ext>
                </a:extLst>
              </a:tr>
              <a:tr h="108012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мету і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та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гіпотезу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[ПРО 1.2]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мету і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дослідження, формулює очікувані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 відповідно до мети з допомогою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 чи інших осіб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1.2.1]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з допомогою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 чи інших осіб мету і завдання дослідження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 до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сформульованої проблеми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1.2.1-1]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мету і завдання дослідження, формулює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гіпотезу дослідження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ПРО 1.2.1]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визначає мету і завдання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 до сформульованої проблеми дослідження самостійно / з допомогою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 чи інших осіб         [9 ПРО 1.2.1-1]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1845969322"/>
                  </a:ext>
                </a:extLst>
              </a:tr>
              <a:tr h="156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  гіпотезу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самостійно / з допомогою вчителя чи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 осіб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ПРО 1.2.1-2]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632286191"/>
                  </a:ext>
                </a:extLst>
              </a:tr>
              <a:tr h="903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 з допомогою </a:t>
                      </a:r>
                    </a:p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 чи інших осіб </a:t>
                      </a:r>
                    </a:p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очікувані результати </a:t>
                      </a:r>
                    </a:p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</a:t>
                      </a:r>
                    </a:p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 ПРО 1.2.1-2]</a:t>
                      </a:r>
                      <a:endParaRPr lang="ru-RU" sz="1400" dirty="0"/>
                    </a:p>
                  </a:txBody>
                  <a:tcPr marL="45118" marR="4511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формулює  гіпотезу дослідження самостійно / з допомогою вчителя чи інших осіб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[9 ПРО 1.2.1-2]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="" xmlns:a16="http://schemas.microsoft.com/office/drawing/2014/main" val="4241646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2" y="0"/>
            <a:ext cx="9137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ko-KR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altLang="ko-K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ko-KR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язкові</a:t>
            </a:r>
            <a:r>
              <a:rPr lang="uk-UA" altLang="ko-K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 навчання</a:t>
            </a:r>
            <a:br>
              <a:rPr lang="uk-UA" altLang="ko-K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ko-K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позначено індексами, в яких: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89">
            <a:extLst>
              <a:ext uri="{FF2B5EF4-FFF2-40B4-BE49-F238E27FC236}">
                <a16:creationId xmlns="" xmlns:a16="http://schemas.microsoft.com/office/drawing/2014/main" id="{41652E23-D44F-4595-814B-3B096FEACC01}"/>
              </a:ext>
            </a:extLst>
          </p:cNvPr>
          <p:cNvGrpSpPr/>
          <p:nvPr/>
        </p:nvGrpSpPr>
        <p:grpSpPr>
          <a:xfrm>
            <a:off x="3068922" y="2101870"/>
            <a:ext cx="2924175" cy="3487709"/>
            <a:chOff x="4146550" y="1312940"/>
            <a:chExt cx="3898900" cy="4650278"/>
          </a:xfrm>
        </p:grpSpPr>
        <p:sp>
          <p:nvSpPr>
            <p:cNvPr id="4" name="椭圆 97">
              <a:extLst>
                <a:ext uri="{FF2B5EF4-FFF2-40B4-BE49-F238E27FC236}">
                  <a16:creationId xmlns="" xmlns:a16="http://schemas.microsoft.com/office/drawing/2014/main" id="{ED4C017B-6666-435D-AE39-5426A2610D59}"/>
                </a:ext>
              </a:extLst>
            </p:cNvPr>
            <p:cNvSpPr/>
            <p:nvPr/>
          </p:nvSpPr>
          <p:spPr>
            <a:xfrm>
              <a:off x="4687988" y="5679664"/>
              <a:ext cx="2463245" cy="2835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" name="组合 60">
              <a:extLst>
                <a:ext uri="{FF2B5EF4-FFF2-40B4-BE49-F238E27FC236}">
                  <a16:creationId xmlns="" xmlns:a16="http://schemas.microsoft.com/office/drawing/2014/main" id="{F1C08076-0D94-4499-BB75-2178AB3F8DDF}"/>
                </a:ext>
              </a:extLst>
            </p:cNvPr>
            <p:cNvGrpSpPr/>
            <p:nvPr/>
          </p:nvGrpSpPr>
          <p:grpSpPr>
            <a:xfrm>
              <a:off x="4146550" y="1312940"/>
              <a:ext cx="3898900" cy="4508501"/>
              <a:chOff x="808127" y="1166124"/>
              <a:chExt cx="3898900" cy="4508501"/>
            </a:xfrm>
          </p:grpSpPr>
          <p:sp>
            <p:nvSpPr>
              <p:cNvPr id="6" name="Freeform 5">
                <a:extLst>
                  <a:ext uri="{FF2B5EF4-FFF2-40B4-BE49-F238E27FC236}">
                    <a16:creationId xmlns="" xmlns:a16="http://schemas.microsoft.com/office/drawing/2014/main" id="{018CA3E0-2392-4335-89FB-ADF6BB4A2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615" y="3131449"/>
                <a:ext cx="1120775" cy="550863"/>
              </a:xfrm>
              <a:custGeom>
                <a:avLst/>
                <a:gdLst>
                  <a:gd name="T0" fmla="*/ 165 w 706"/>
                  <a:gd name="T1" fmla="*/ 245 h 347"/>
                  <a:gd name="T2" fmla="*/ 17 w 706"/>
                  <a:gd name="T3" fmla="*/ 334 h 347"/>
                  <a:gd name="T4" fmla="*/ 0 w 706"/>
                  <a:gd name="T5" fmla="*/ 347 h 347"/>
                  <a:gd name="T6" fmla="*/ 368 w 706"/>
                  <a:gd name="T7" fmla="*/ 207 h 347"/>
                  <a:gd name="T8" fmla="*/ 406 w 706"/>
                  <a:gd name="T9" fmla="*/ 186 h 347"/>
                  <a:gd name="T10" fmla="*/ 706 w 706"/>
                  <a:gd name="T11" fmla="*/ 0 h 347"/>
                  <a:gd name="T12" fmla="*/ 165 w 706"/>
                  <a:gd name="T13" fmla="*/ 24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6" h="347">
                    <a:moveTo>
                      <a:pt x="165" y="245"/>
                    </a:moveTo>
                    <a:lnTo>
                      <a:pt x="17" y="334"/>
                    </a:lnTo>
                    <a:lnTo>
                      <a:pt x="0" y="347"/>
                    </a:lnTo>
                    <a:lnTo>
                      <a:pt x="368" y="207"/>
                    </a:lnTo>
                    <a:lnTo>
                      <a:pt x="406" y="186"/>
                    </a:lnTo>
                    <a:lnTo>
                      <a:pt x="706" y="0"/>
                    </a:lnTo>
                    <a:lnTo>
                      <a:pt x="165" y="245"/>
                    </a:lnTo>
                    <a:close/>
                  </a:path>
                </a:pathLst>
              </a:custGeom>
              <a:solidFill>
                <a:srgbClr val="B4B4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="" xmlns:a16="http://schemas.microsoft.com/office/drawing/2014/main" id="{AECF0A11-6A13-409E-A33D-6BC156414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665" y="1380437"/>
                <a:ext cx="731838" cy="1476375"/>
              </a:xfrm>
              <a:custGeom>
                <a:avLst/>
                <a:gdLst>
                  <a:gd name="T0" fmla="*/ 157 w 461"/>
                  <a:gd name="T1" fmla="*/ 254 h 930"/>
                  <a:gd name="T2" fmla="*/ 131 w 461"/>
                  <a:gd name="T3" fmla="*/ 220 h 930"/>
                  <a:gd name="T4" fmla="*/ 0 w 461"/>
                  <a:gd name="T5" fmla="*/ 0 h 930"/>
                  <a:gd name="T6" fmla="*/ 385 w 461"/>
                  <a:gd name="T7" fmla="*/ 803 h 930"/>
                  <a:gd name="T8" fmla="*/ 448 w 461"/>
                  <a:gd name="T9" fmla="*/ 913 h 930"/>
                  <a:gd name="T10" fmla="*/ 461 w 461"/>
                  <a:gd name="T11" fmla="*/ 930 h 930"/>
                  <a:gd name="T12" fmla="*/ 157 w 461"/>
                  <a:gd name="T13" fmla="*/ 25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930">
                    <a:moveTo>
                      <a:pt x="157" y="254"/>
                    </a:moveTo>
                    <a:lnTo>
                      <a:pt x="131" y="220"/>
                    </a:lnTo>
                    <a:lnTo>
                      <a:pt x="0" y="0"/>
                    </a:lnTo>
                    <a:lnTo>
                      <a:pt x="385" y="803"/>
                    </a:lnTo>
                    <a:lnTo>
                      <a:pt x="448" y="913"/>
                    </a:lnTo>
                    <a:lnTo>
                      <a:pt x="461" y="930"/>
                    </a:lnTo>
                    <a:lnTo>
                      <a:pt x="157" y="254"/>
                    </a:ln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="" xmlns:a16="http://schemas.microsoft.com/office/drawing/2014/main" id="{E49ACED2-839F-4BD0-8866-991440F1A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665" y="1602687"/>
                <a:ext cx="771525" cy="1328738"/>
              </a:xfrm>
              <a:custGeom>
                <a:avLst/>
                <a:gdLst>
                  <a:gd name="T0" fmla="*/ 164 w 486"/>
                  <a:gd name="T1" fmla="*/ 194 h 837"/>
                  <a:gd name="T2" fmla="*/ 126 w 486"/>
                  <a:gd name="T3" fmla="*/ 215 h 837"/>
                  <a:gd name="T4" fmla="*/ 0 w 486"/>
                  <a:gd name="T5" fmla="*/ 837 h 837"/>
                  <a:gd name="T6" fmla="*/ 16 w 486"/>
                  <a:gd name="T7" fmla="*/ 828 h 837"/>
                  <a:gd name="T8" fmla="*/ 173 w 486"/>
                  <a:gd name="T9" fmla="*/ 731 h 837"/>
                  <a:gd name="T10" fmla="*/ 486 w 486"/>
                  <a:gd name="T11" fmla="*/ 0 h 837"/>
                  <a:gd name="T12" fmla="*/ 164 w 486"/>
                  <a:gd name="T13" fmla="*/ 194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837">
                    <a:moveTo>
                      <a:pt x="164" y="194"/>
                    </a:moveTo>
                    <a:lnTo>
                      <a:pt x="126" y="215"/>
                    </a:lnTo>
                    <a:lnTo>
                      <a:pt x="0" y="837"/>
                    </a:lnTo>
                    <a:lnTo>
                      <a:pt x="16" y="828"/>
                    </a:lnTo>
                    <a:lnTo>
                      <a:pt x="173" y="731"/>
                    </a:lnTo>
                    <a:lnTo>
                      <a:pt x="486" y="0"/>
                    </a:lnTo>
                    <a:lnTo>
                      <a:pt x="164" y="194"/>
                    </a:lnTo>
                    <a:close/>
                  </a:path>
                </a:pathLst>
              </a:custGeom>
              <a:solidFill>
                <a:srgbClr val="9C43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="" xmlns:a16="http://schemas.microsoft.com/office/drawing/2014/main" id="{56EAEA20-F156-4A0A-A148-3B3B6DA3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315" y="1729687"/>
                <a:ext cx="817563" cy="1355725"/>
              </a:xfrm>
              <a:custGeom>
                <a:avLst/>
                <a:gdLst>
                  <a:gd name="T0" fmla="*/ 104 w 122"/>
                  <a:gd name="T1" fmla="*/ 199 h 202"/>
                  <a:gd name="T2" fmla="*/ 122 w 122"/>
                  <a:gd name="T3" fmla="*/ 164 h 202"/>
                  <a:gd name="T4" fmla="*/ 42 w 122"/>
                  <a:gd name="T5" fmla="*/ 0 h 202"/>
                  <a:gd name="T6" fmla="*/ 3 w 122"/>
                  <a:gd name="T7" fmla="*/ 34 h 202"/>
                  <a:gd name="T8" fmla="*/ 3 w 122"/>
                  <a:gd name="T9" fmla="*/ 34 h 202"/>
                  <a:gd name="T10" fmla="*/ 3 w 122"/>
                  <a:gd name="T11" fmla="*/ 64 h 202"/>
                  <a:gd name="T12" fmla="*/ 27 w 122"/>
                  <a:gd name="T13" fmla="*/ 100 h 202"/>
                  <a:gd name="T14" fmla="*/ 106 w 122"/>
                  <a:gd name="T15" fmla="*/ 202 h 202"/>
                  <a:gd name="T16" fmla="*/ 104 w 122"/>
                  <a:gd name="T17" fmla="*/ 199 h 202"/>
                  <a:gd name="T18" fmla="*/ 104 w 122"/>
                  <a:gd name="T19" fmla="*/ 19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202">
                    <a:moveTo>
                      <a:pt x="104" y="199"/>
                    </a:moveTo>
                    <a:cubicBezTo>
                      <a:pt x="96" y="185"/>
                      <a:pt x="106" y="166"/>
                      <a:pt x="122" y="16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4" y="3"/>
                      <a:pt x="8" y="16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0" y="43"/>
                      <a:pt x="0" y="54"/>
                      <a:pt x="3" y="64"/>
                    </a:cubicBezTo>
                    <a:cubicBezTo>
                      <a:pt x="7" y="78"/>
                      <a:pt x="19" y="89"/>
                      <a:pt x="27" y="100"/>
                    </a:cubicBezTo>
                    <a:cubicBezTo>
                      <a:pt x="54" y="134"/>
                      <a:pt x="80" y="168"/>
                      <a:pt x="106" y="202"/>
                    </a:cubicBezTo>
                    <a:cubicBezTo>
                      <a:pt x="106" y="201"/>
                      <a:pt x="105" y="200"/>
                      <a:pt x="104" y="199"/>
                    </a:cubicBezTo>
                    <a:cubicBezTo>
                      <a:pt x="104" y="198"/>
                      <a:pt x="104" y="199"/>
                      <a:pt x="104" y="199"/>
                    </a:cubicBezTo>
                    <a:close/>
                  </a:path>
                </a:pathLst>
              </a:custGeom>
              <a:solidFill>
                <a:srgbClr val="75746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="" xmlns:a16="http://schemas.microsoft.com/office/drawing/2014/main" id="{A0BD9E12-E568-4FF1-9E88-1CA60BE57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052" y="1943999"/>
                <a:ext cx="403225" cy="1174750"/>
              </a:xfrm>
              <a:custGeom>
                <a:avLst/>
                <a:gdLst>
                  <a:gd name="T0" fmla="*/ 58 w 60"/>
                  <a:gd name="T1" fmla="*/ 27 h 175"/>
                  <a:gd name="T2" fmla="*/ 39 w 60"/>
                  <a:gd name="T3" fmla="*/ 0 h 175"/>
                  <a:gd name="T4" fmla="*/ 0 w 60"/>
                  <a:gd name="T5" fmla="*/ 147 h 175"/>
                  <a:gd name="T6" fmla="*/ 8 w 60"/>
                  <a:gd name="T7" fmla="*/ 175 h 175"/>
                  <a:gd name="T8" fmla="*/ 56 w 60"/>
                  <a:gd name="T9" fmla="*/ 57 h 175"/>
                  <a:gd name="T10" fmla="*/ 58 w 60"/>
                  <a:gd name="T11" fmla="*/ 27 h 175"/>
                  <a:gd name="T12" fmla="*/ 58 w 60"/>
                  <a:gd name="T13" fmla="*/ 2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75">
                    <a:moveTo>
                      <a:pt x="58" y="27"/>
                    </a:moveTo>
                    <a:cubicBezTo>
                      <a:pt x="55" y="16"/>
                      <a:pt x="48" y="6"/>
                      <a:pt x="39" y="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54"/>
                      <a:pt x="12" y="165"/>
                      <a:pt x="8" y="17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9" y="48"/>
                      <a:pt x="60" y="37"/>
                      <a:pt x="58" y="27"/>
                    </a:cubicBezTo>
                    <a:cubicBezTo>
                      <a:pt x="57" y="23"/>
                      <a:pt x="59" y="31"/>
                      <a:pt x="58" y="27"/>
                    </a:cubicBezTo>
                    <a:close/>
                  </a:path>
                </a:pathLst>
              </a:custGeom>
              <a:solidFill>
                <a:srgbClr val="3F505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="" xmlns:a16="http://schemas.microsoft.com/office/drawing/2014/main" id="{B0E4E5AA-A792-4363-8059-91C124BC7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677" y="2139262"/>
                <a:ext cx="866775" cy="1006475"/>
              </a:xfrm>
              <a:custGeom>
                <a:avLst/>
                <a:gdLst>
                  <a:gd name="T0" fmla="*/ 129 w 129"/>
                  <a:gd name="T1" fmla="*/ 132 h 150"/>
                  <a:gd name="T2" fmla="*/ 72 w 129"/>
                  <a:gd name="T3" fmla="*/ 0 h 150"/>
                  <a:gd name="T4" fmla="*/ 42 w 129"/>
                  <a:gd name="T5" fmla="*/ 27 h 150"/>
                  <a:gd name="T6" fmla="*/ 0 w 129"/>
                  <a:gd name="T7" fmla="*/ 11 h 150"/>
                  <a:gd name="T8" fmla="*/ 62 w 129"/>
                  <a:gd name="T9" fmla="*/ 96 h 150"/>
                  <a:gd name="T10" fmla="*/ 93 w 129"/>
                  <a:gd name="T11" fmla="*/ 138 h 150"/>
                  <a:gd name="T12" fmla="*/ 127 w 129"/>
                  <a:gd name="T13" fmla="*/ 137 h 150"/>
                  <a:gd name="T14" fmla="*/ 127 w 129"/>
                  <a:gd name="T15" fmla="*/ 136 h 150"/>
                  <a:gd name="T16" fmla="*/ 129 w 129"/>
                  <a:gd name="T17" fmla="*/ 133 h 150"/>
                  <a:gd name="T18" fmla="*/ 129 w 129"/>
                  <a:gd name="T19" fmla="*/ 133 h 150"/>
                  <a:gd name="T20" fmla="*/ 129 w 129"/>
                  <a:gd name="T21" fmla="*/ 133 h 150"/>
                  <a:gd name="T22" fmla="*/ 129 w 129"/>
                  <a:gd name="T23" fmla="*/ 133 h 150"/>
                  <a:gd name="T24" fmla="*/ 129 w 129"/>
                  <a:gd name="T25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50">
                    <a:moveTo>
                      <a:pt x="129" y="132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8" y="13"/>
                      <a:pt x="56" y="24"/>
                      <a:pt x="42" y="27"/>
                    </a:cubicBezTo>
                    <a:cubicBezTo>
                      <a:pt x="27" y="31"/>
                      <a:pt x="10" y="25"/>
                      <a:pt x="0" y="11"/>
                    </a:cubicBezTo>
                    <a:cubicBezTo>
                      <a:pt x="21" y="40"/>
                      <a:pt x="42" y="68"/>
                      <a:pt x="62" y="96"/>
                    </a:cubicBezTo>
                    <a:cubicBezTo>
                      <a:pt x="73" y="110"/>
                      <a:pt x="83" y="124"/>
                      <a:pt x="93" y="138"/>
                    </a:cubicBezTo>
                    <a:cubicBezTo>
                      <a:pt x="102" y="150"/>
                      <a:pt x="120" y="149"/>
                      <a:pt x="127" y="137"/>
                    </a:cubicBezTo>
                    <a:cubicBezTo>
                      <a:pt x="127" y="137"/>
                      <a:pt x="127" y="137"/>
                      <a:pt x="127" y="136"/>
                    </a:cubicBezTo>
                    <a:cubicBezTo>
                      <a:pt x="128" y="135"/>
                      <a:pt x="128" y="134"/>
                      <a:pt x="129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9" y="133"/>
                      <a:pt x="129" y="133"/>
                      <a:pt x="129" y="132"/>
                    </a:cubicBezTo>
                    <a:close/>
                  </a:path>
                </a:pathLst>
              </a:custGeom>
              <a:solidFill>
                <a:srgbClr val="E987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="" xmlns:a16="http://schemas.microsoft.com/office/drawing/2014/main" id="{CB408A64-715F-4E98-81D0-65F2F0230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040" y="2199587"/>
                <a:ext cx="549275" cy="1000125"/>
              </a:xfrm>
              <a:custGeom>
                <a:avLst/>
                <a:gdLst>
                  <a:gd name="T0" fmla="*/ 80 w 82"/>
                  <a:gd name="T1" fmla="*/ 20 h 149"/>
                  <a:gd name="T2" fmla="*/ 72 w 82"/>
                  <a:gd name="T3" fmla="*/ 30 h 149"/>
                  <a:gd name="T4" fmla="*/ 61 w 82"/>
                  <a:gd name="T5" fmla="*/ 38 h 149"/>
                  <a:gd name="T6" fmla="*/ 34 w 82"/>
                  <a:gd name="T7" fmla="*/ 40 h 149"/>
                  <a:gd name="T8" fmla="*/ 3 w 82"/>
                  <a:gd name="T9" fmla="*/ 0 h 149"/>
                  <a:gd name="T10" fmla="*/ 1 w 82"/>
                  <a:gd name="T11" fmla="*/ 64 h 149"/>
                  <a:gd name="T12" fmla="*/ 1 w 82"/>
                  <a:gd name="T13" fmla="*/ 97 h 149"/>
                  <a:gd name="T14" fmla="*/ 0 w 82"/>
                  <a:gd name="T15" fmla="*/ 128 h 149"/>
                  <a:gd name="T16" fmla="*/ 15 w 82"/>
                  <a:gd name="T17" fmla="*/ 148 h 149"/>
                  <a:gd name="T18" fmla="*/ 30 w 82"/>
                  <a:gd name="T19" fmla="*/ 146 h 149"/>
                  <a:gd name="T20" fmla="*/ 38 w 82"/>
                  <a:gd name="T21" fmla="*/ 138 h 149"/>
                  <a:gd name="T22" fmla="*/ 38 w 82"/>
                  <a:gd name="T23" fmla="*/ 138 h 149"/>
                  <a:gd name="T24" fmla="*/ 42 w 82"/>
                  <a:gd name="T25" fmla="*/ 126 h 149"/>
                  <a:gd name="T26" fmla="*/ 48 w 82"/>
                  <a:gd name="T27" fmla="*/ 111 h 149"/>
                  <a:gd name="T28" fmla="*/ 59 w 82"/>
                  <a:gd name="T29" fmla="*/ 78 h 149"/>
                  <a:gd name="T30" fmla="*/ 82 w 82"/>
                  <a:gd name="T31" fmla="*/ 15 h 149"/>
                  <a:gd name="T32" fmla="*/ 80 w 82"/>
                  <a:gd name="T33" fmla="*/ 20 h 149"/>
                  <a:gd name="T34" fmla="*/ 80 w 82"/>
                  <a:gd name="T35" fmla="*/ 2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49">
                    <a:moveTo>
                      <a:pt x="80" y="20"/>
                    </a:moveTo>
                    <a:cubicBezTo>
                      <a:pt x="79" y="24"/>
                      <a:pt x="75" y="28"/>
                      <a:pt x="72" y="30"/>
                    </a:cubicBezTo>
                    <a:cubicBezTo>
                      <a:pt x="69" y="33"/>
                      <a:pt x="65" y="36"/>
                      <a:pt x="61" y="38"/>
                    </a:cubicBezTo>
                    <a:cubicBezTo>
                      <a:pt x="53" y="42"/>
                      <a:pt x="43" y="43"/>
                      <a:pt x="34" y="40"/>
                    </a:cubicBezTo>
                    <a:cubicBezTo>
                      <a:pt x="16" y="36"/>
                      <a:pt x="3" y="19"/>
                      <a:pt x="3" y="0"/>
                    </a:cubicBezTo>
                    <a:cubicBezTo>
                      <a:pt x="2" y="21"/>
                      <a:pt x="2" y="43"/>
                      <a:pt x="1" y="64"/>
                    </a:cubicBezTo>
                    <a:cubicBezTo>
                      <a:pt x="1" y="75"/>
                      <a:pt x="1" y="86"/>
                      <a:pt x="1" y="97"/>
                    </a:cubicBezTo>
                    <a:cubicBezTo>
                      <a:pt x="0" y="107"/>
                      <a:pt x="1" y="118"/>
                      <a:pt x="0" y="128"/>
                    </a:cubicBezTo>
                    <a:cubicBezTo>
                      <a:pt x="0" y="137"/>
                      <a:pt x="6" y="146"/>
                      <a:pt x="15" y="148"/>
                    </a:cubicBezTo>
                    <a:cubicBezTo>
                      <a:pt x="20" y="149"/>
                      <a:pt x="25" y="149"/>
                      <a:pt x="30" y="146"/>
                    </a:cubicBezTo>
                    <a:cubicBezTo>
                      <a:pt x="33" y="144"/>
                      <a:pt x="35" y="141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40" y="134"/>
                      <a:pt x="41" y="130"/>
                      <a:pt x="42" y="126"/>
                    </a:cubicBezTo>
                    <a:cubicBezTo>
                      <a:pt x="44" y="121"/>
                      <a:pt x="46" y="116"/>
                      <a:pt x="48" y="111"/>
                    </a:cubicBezTo>
                    <a:cubicBezTo>
                      <a:pt x="52" y="100"/>
                      <a:pt x="56" y="89"/>
                      <a:pt x="59" y="78"/>
                    </a:cubicBezTo>
                    <a:cubicBezTo>
                      <a:pt x="67" y="57"/>
                      <a:pt x="75" y="36"/>
                      <a:pt x="82" y="15"/>
                    </a:cubicBezTo>
                    <a:cubicBezTo>
                      <a:pt x="82" y="17"/>
                      <a:pt x="81" y="18"/>
                      <a:pt x="80" y="20"/>
                    </a:cubicBezTo>
                    <a:cubicBezTo>
                      <a:pt x="80" y="20"/>
                      <a:pt x="81" y="18"/>
                      <a:pt x="80" y="20"/>
                    </a:cubicBezTo>
                    <a:close/>
                  </a:path>
                </a:pathLst>
              </a:custGeom>
              <a:solidFill>
                <a:srgbClr val="90340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8F414717-290E-4D00-A5A4-1630449E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877" y="2158312"/>
                <a:ext cx="565150" cy="1047750"/>
              </a:xfrm>
              <a:custGeom>
                <a:avLst/>
                <a:gdLst>
                  <a:gd name="T0" fmla="*/ 318 w 356"/>
                  <a:gd name="T1" fmla="*/ 26 h 660"/>
                  <a:gd name="T2" fmla="*/ 0 w 356"/>
                  <a:gd name="T3" fmla="*/ 216 h 660"/>
                  <a:gd name="T4" fmla="*/ 165 w 356"/>
                  <a:gd name="T5" fmla="*/ 660 h 660"/>
                  <a:gd name="T6" fmla="*/ 322 w 356"/>
                  <a:gd name="T7" fmla="*/ 567 h 660"/>
                  <a:gd name="T8" fmla="*/ 339 w 356"/>
                  <a:gd name="T9" fmla="*/ 554 h 660"/>
                  <a:gd name="T10" fmla="*/ 356 w 356"/>
                  <a:gd name="T11" fmla="*/ 0 h 660"/>
                  <a:gd name="T12" fmla="*/ 318 w 356"/>
                  <a:gd name="T13" fmla="*/ 2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660">
                    <a:moveTo>
                      <a:pt x="318" y="26"/>
                    </a:moveTo>
                    <a:lnTo>
                      <a:pt x="0" y="216"/>
                    </a:lnTo>
                    <a:lnTo>
                      <a:pt x="165" y="660"/>
                    </a:lnTo>
                    <a:lnTo>
                      <a:pt x="322" y="567"/>
                    </a:lnTo>
                    <a:lnTo>
                      <a:pt x="339" y="554"/>
                    </a:lnTo>
                    <a:lnTo>
                      <a:pt x="356" y="0"/>
                    </a:lnTo>
                    <a:lnTo>
                      <a:pt x="318" y="26"/>
                    </a:lnTo>
                    <a:close/>
                  </a:path>
                </a:pathLst>
              </a:custGeom>
              <a:solidFill>
                <a:srgbClr val="9C43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="" xmlns:a16="http://schemas.microsoft.com/office/drawing/2014/main" id="{CF291C3F-ED81-4FA9-8825-DF446F1A4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865" y="2139262"/>
                <a:ext cx="488950" cy="1066800"/>
              </a:xfrm>
              <a:custGeom>
                <a:avLst/>
                <a:gdLst>
                  <a:gd name="T0" fmla="*/ 143 w 308"/>
                  <a:gd name="T1" fmla="*/ 228 h 672"/>
                  <a:gd name="T2" fmla="*/ 25 w 308"/>
                  <a:gd name="T3" fmla="*/ 34 h 672"/>
                  <a:gd name="T4" fmla="*/ 0 w 308"/>
                  <a:gd name="T5" fmla="*/ 0 h 672"/>
                  <a:gd name="T6" fmla="*/ 241 w 308"/>
                  <a:gd name="T7" fmla="*/ 558 h 672"/>
                  <a:gd name="T8" fmla="*/ 249 w 308"/>
                  <a:gd name="T9" fmla="*/ 579 h 672"/>
                  <a:gd name="T10" fmla="*/ 308 w 308"/>
                  <a:gd name="T11" fmla="*/ 672 h 672"/>
                  <a:gd name="T12" fmla="*/ 143 w 308"/>
                  <a:gd name="T13" fmla="*/ 22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672">
                    <a:moveTo>
                      <a:pt x="143" y="228"/>
                    </a:moveTo>
                    <a:lnTo>
                      <a:pt x="25" y="34"/>
                    </a:lnTo>
                    <a:lnTo>
                      <a:pt x="0" y="0"/>
                    </a:lnTo>
                    <a:lnTo>
                      <a:pt x="241" y="558"/>
                    </a:lnTo>
                    <a:lnTo>
                      <a:pt x="249" y="579"/>
                    </a:lnTo>
                    <a:lnTo>
                      <a:pt x="308" y="672"/>
                    </a:lnTo>
                    <a:lnTo>
                      <a:pt x="143" y="228"/>
                    </a:ln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="" xmlns:a16="http://schemas.microsoft.com/office/drawing/2014/main" id="{ABE13A6F-8270-4559-84A2-C70890474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940" y="2534549"/>
                <a:ext cx="758825" cy="831850"/>
              </a:xfrm>
              <a:custGeom>
                <a:avLst/>
                <a:gdLst>
                  <a:gd name="T0" fmla="*/ 296 w 478"/>
                  <a:gd name="T1" fmla="*/ 0 h 524"/>
                  <a:gd name="T2" fmla="*/ 34 w 478"/>
                  <a:gd name="T3" fmla="*/ 157 h 524"/>
                  <a:gd name="T4" fmla="*/ 0 w 478"/>
                  <a:gd name="T5" fmla="*/ 178 h 524"/>
                  <a:gd name="T6" fmla="*/ 330 w 478"/>
                  <a:gd name="T7" fmla="*/ 524 h 524"/>
                  <a:gd name="T8" fmla="*/ 351 w 478"/>
                  <a:gd name="T9" fmla="*/ 512 h 524"/>
                  <a:gd name="T10" fmla="*/ 478 w 478"/>
                  <a:gd name="T11" fmla="*/ 435 h 524"/>
                  <a:gd name="T12" fmla="*/ 296 w 478"/>
                  <a:gd name="T1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524">
                    <a:moveTo>
                      <a:pt x="296" y="0"/>
                    </a:moveTo>
                    <a:lnTo>
                      <a:pt x="34" y="157"/>
                    </a:lnTo>
                    <a:lnTo>
                      <a:pt x="0" y="178"/>
                    </a:lnTo>
                    <a:lnTo>
                      <a:pt x="330" y="524"/>
                    </a:lnTo>
                    <a:lnTo>
                      <a:pt x="351" y="512"/>
                    </a:lnTo>
                    <a:lnTo>
                      <a:pt x="478" y="435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807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FF744963-F155-4D80-B1A3-5FB63689E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890" y="2817124"/>
                <a:ext cx="503238" cy="569913"/>
              </a:xfrm>
              <a:custGeom>
                <a:avLst/>
                <a:gdLst>
                  <a:gd name="T0" fmla="*/ 9 w 75"/>
                  <a:gd name="T1" fmla="*/ 8 h 85"/>
                  <a:gd name="T2" fmla="*/ 75 w 75"/>
                  <a:gd name="T3" fmla="*/ 85 h 85"/>
                  <a:gd name="T4" fmla="*/ 74 w 75"/>
                  <a:gd name="T5" fmla="*/ 84 h 85"/>
                  <a:gd name="T6" fmla="*/ 73 w 75"/>
                  <a:gd name="T7" fmla="*/ 83 h 85"/>
                  <a:gd name="T8" fmla="*/ 72 w 75"/>
                  <a:gd name="T9" fmla="*/ 82 h 85"/>
                  <a:gd name="T10" fmla="*/ 70 w 75"/>
                  <a:gd name="T11" fmla="*/ 81 h 85"/>
                  <a:gd name="T12" fmla="*/ 0 w 75"/>
                  <a:gd name="T13" fmla="*/ 0 h 85"/>
                  <a:gd name="T14" fmla="*/ 3 w 75"/>
                  <a:gd name="T15" fmla="*/ 2 h 85"/>
                  <a:gd name="T16" fmla="*/ 5 w 75"/>
                  <a:gd name="T17" fmla="*/ 4 h 85"/>
                  <a:gd name="T18" fmla="*/ 7 w 75"/>
                  <a:gd name="T19" fmla="*/ 6 h 85"/>
                  <a:gd name="T20" fmla="*/ 9 w 75"/>
                  <a:gd name="T21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85">
                    <a:moveTo>
                      <a:pt x="9" y="8"/>
                    </a:moveTo>
                    <a:cubicBezTo>
                      <a:pt x="75" y="85"/>
                      <a:pt x="75" y="85"/>
                      <a:pt x="75" y="85"/>
                    </a:cubicBezTo>
                    <a:cubicBezTo>
                      <a:pt x="74" y="85"/>
                      <a:pt x="74" y="84"/>
                      <a:pt x="74" y="84"/>
                    </a:cubicBezTo>
                    <a:cubicBezTo>
                      <a:pt x="73" y="84"/>
                      <a:pt x="73" y="83"/>
                      <a:pt x="73" y="83"/>
                    </a:cubicBezTo>
                    <a:cubicBezTo>
                      <a:pt x="72" y="83"/>
                      <a:pt x="72" y="82"/>
                      <a:pt x="72" y="82"/>
                    </a:cubicBezTo>
                    <a:cubicBezTo>
                      <a:pt x="71" y="82"/>
                      <a:pt x="71" y="82"/>
                      <a:pt x="70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6" y="4"/>
                      <a:pt x="6" y="5"/>
                      <a:pt x="7" y="6"/>
                    </a:cubicBezTo>
                    <a:cubicBezTo>
                      <a:pt x="8" y="6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="" xmlns:a16="http://schemas.microsoft.com/office/drawing/2014/main" id="{A09D4BC5-25FA-4228-9684-9FD369F5F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865" y="2548837"/>
                <a:ext cx="390525" cy="911225"/>
              </a:xfrm>
              <a:custGeom>
                <a:avLst/>
                <a:gdLst>
                  <a:gd name="T0" fmla="*/ 182 w 246"/>
                  <a:gd name="T1" fmla="*/ 295 h 574"/>
                  <a:gd name="T2" fmla="*/ 157 w 246"/>
                  <a:gd name="T3" fmla="*/ 257 h 574"/>
                  <a:gd name="T4" fmla="*/ 0 w 246"/>
                  <a:gd name="T5" fmla="*/ 0 h 574"/>
                  <a:gd name="T6" fmla="*/ 157 w 246"/>
                  <a:gd name="T7" fmla="*/ 431 h 574"/>
                  <a:gd name="T8" fmla="*/ 233 w 246"/>
                  <a:gd name="T9" fmla="*/ 557 h 574"/>
                  <a:gd name="T10" fmla="*/ 246 w 246"/>
                  <a:gd name="T11" fmla="*/ 574 h 574"/>
                  <a:gd name="T12" fmla="*/ 182 w 246"/>
                  <a:gd name="T13" fmla="*/ 29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574">
                    <a:moveTo>
                      <a:pt x="182" y="295"/>
                    </a:moveTo>
                    <a:lnTo>
                      <a:pt x="157" y="257"/>
                    </a:lnTo>
                    <a:lnTo>
                      <a:pt x="0" y="0"/>
                    </a:lnTo>
                    <a:lnTo>
                      <a:pt x="157" y="431"/>
                    </a:lnTo>
                    <a:lnTo>
                      <a:pt x="233" y="557"/>
                    </a:lnTo>
                    <a:lnTo>
                      <a:pt x="246" y="574"/>
                    </a:lnTo>
                    <a:lnTo>
                      <a:pt x="182" y="295"/>
                    </a:lnTo>
                    <a:close/>
                  </a:path>
                </a:pathLst>
              </a:custGeom>
              <a:solidFill>
                <a:srgbClr val="3F515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="" xmlns:a16="http://schemas.microsoft.com/office/drawing/2014/main" id="{B1968934-8F7C-4AEA-B1B4-E7DA7E76F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140" y="3031437"/>
                <a:ext cx="1168400" cy="576263"/>
              </a:xfrm>
              <a:custGeom>
                <a:avLst/>
                <a:gdLst>
                  <a:gd name="T0" fmla="*/ 288 w 736"/>
                  <a:gd name="T1" fmla="*/ 0 h 363"/>
                  <a:gd name="T2" fmla="*/ 250 w 736"/>
                  <a:gd name="T3" fmla="*/ 25 h 363"/>
                  <a:gd name="T4" fmla="*/ 0 w 736"/>
                  <a:gd name="T5" fmla="*/ 177 h 363"/>
                  <a:gd name="T6" fmla="*/ 592 w 736"/>
                  <a:gd name="T7" fmla="*/ 363 h 363"/>
                  <a:gd name="T8" fmla="*/ 715 w 736"/>
                  <a:gd name="T9" fmla="*/ 287 h 363"/>
                  <a:gd name="T10" fmla="*/ 736 w 736"/>
                  <a:gd name="T11" fmla="*/ 275 h 363"/>
                  <a:gd name="T12" fmla="*/ 288 w 736"/>
                  <a:gd name="T13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6" h="363">
                    <a:moveTo>
                      <a:pt x="288" y="0"/>
                    </a:moveTo>
                    <a:lnTo>
                      <a:pt x="250" y="25"/>
                    </a:lnTo>
                    <a:lnTo>
                      <a:pt x="0" y="177"/>
                    </a:lnTo>
                    <a:lnTo>
                      <a:pt x="592" y="363"/>
                    </a:lnTo>
                    <a:lnTo>
                      <a:pt x="715" y="287"/>
                    </a:lnTo>
                    <a:lnTo>
                      <a:pt x="736" y="275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807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6D4D141D-7361-4493-B979-B09864BCC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365" y="3131449"/>
                <a:ext cx="831850" cy="509588"/>
              </a:xfrm>
              <a:custGeom>
                <a:avLst/>
                <a:gdLst>
                  <a:gd name="T0" fmla="*/ 122 w 124"/>
                  <a:gd name="T1" fmla="*/ 75 h 76"/>
                  <a:gd name="T2" fmla="*/ 109 w 124"/>
                  <a:gd name="T3" fmla="*/ 57 h 76"/>
                  <a:gd name="T4" fmla="*/ 0 w 124"/>
                  <a:gd name="T5" fmla="*/ 0 h 76"/>
                  <a:gd name="T6" fmla="*/ 10 w 124"/>
                  <a:gd name="T7" fmla="*/ 23 h 76"/>
                  <a:gd name="T8" fmla="*/ 36 w 124"/>
                  <a:gd name="T9" fmla="*/ 41 h 76"/>
                  <a:gd name="T10" fmla="*/ 124 w 124"/>
                  <a:gd name="T11" fmla="*/ 76 h 76"/>
                  <a:gd name="T12" fmla="*/ 122 w 124"/>
                  <a:gd name="T13" fmla="*/ 75 h 76"/>
                  <a:gd name="T14" fmla="*/ 122 w 124"/>
                  <a:gd name="T15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76">
                    <a:moveTo>
                      <a:pt x="122" y="75"/>
                    </a:moveTo>
                    <a:cubicBezTo>
                      <a:pt x="115" y="71"/>
                      <a:pt x="111" y="65"/>
                      <a:pt x="109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4" y="17"/>
                      <a:pt x="10" y="23"/>
                    </a:cubicBezTo>
                    <a:cubicBezTo>
                      <a:pt x="17" y="32"/>
                      <a:pt x="26" y="37"/>
                      <a:pt x="36" y="41"/>
                    </a:cubicBezTo>
                    <a:cubicBezTo>
                      <a:pt x="65" y="53"/>
                      <a:pt x="95" y="64"/>
                      <a:pt x="124" y="76"/>
                    </a:cubicBezTo>
                    <a:cubicBezTo>
                      <a:pt x="123" y="76"/>
                      <a:pt x="123" y="75"/>
                      <a:pt x="122" y="75"/>
                    </a:cubicBezTo>
                    <a:cubicBezTo>
                      <a:pt x="122" y="75"/>
                      <a:pt x="123" y="75"/>
                      <a:pt x="122" y="75"/>
                    </a:cubicBezTo>
                    <a:close/>
                  </a:path>
                </a:pathLst>
              </a:custGeom>
              <a:solidFill>
                <a:srgbClr val="0D92A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="" xmlns:a16="http://schemas.microsoft.com/office/drawing/2014/main" id="{2AE9CF88-3660-4905-9731-BAE5F4DD0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327" y="2896499"/>
                <a:ext cx="825500" cy="731838"/>
              </a:xfrm>
              <a:custGeom>
                <a:avLst/>
                <a:gdLst>
                  <a:gd name="T0" fmla="*/ 122 w 123"/>
                  <a:gd name="T1" fmla="*/ 88 h 109"/>
                  <a:gd name="T2" fmla="*/ 118 w 123"/>
                  <a:gd name="T3" fmla="*/ 76 h 109"/>
                  <a:gd name="T4" fmla="*/ 95 w 123"/>
                  <a:gd name="T5" fmla="*/ 51 h 109"/>
                  <a:gd name="T6" fmla="*/ 48 w 123"/>
                  <a:gd name="T7" fmla="*/ 0 h 109"/>
                  <a:gd name="T8" fmla="*/ 53 w 123"/>
                  <a:gd name="T9" fmla="*/ 47 h 109"/>
                  <a:gd name="T10" fmla="*/ 32 w 123"/>
                  <a:gd name="T11" fmla="*/ 66 h 109"/>
                  <a:gd name="T12" fmla="*/ 0 w 123"/>
                  <a:gd name="T13" fmla="*/ 65 h 109"/>
                  <a:gd name="T14" fmla="*/ 85 w 123"/>
                  <a:gd name="T15" fmla="*/ 103 h 109"/>
                  <a:gd name="T16" fmla="*/ 102 w 123"/>
                  <a:gd name="T17" fmla="*/ 109 h 109"/>
                  <a:gd name="T18" fmla="*/ 115 w 123"/>
                  <a:gd name="T19" fmla="*/ 104 h 109"/>
                  <a:gd name="T20" fmla="*/ 122 w 123"/>
                  <a:gd name="T21" fmla="*/ 8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09">
                    <a:moveTo>
                      <a:pt x="122" y="88"/>
                    </a:moveTo>
                    <a:cubicBezTo>
                      <a:pt x="122" y="84"/>
                      <a:pt x="121" y="80"/>
                      <a:pt x="118" y="76"/>
                    </a:cubicBezTo>
                    <a:cubicBezTo>
                      <a:pt x="111" y="67"/>
                      <a:pt x="103" y="60"/>
                      <a:pt x="95" y="51"/>
                    </a:cubicBezTo>
                    <a:cubicBezTo>
                      <a:pt x="79" y="34"/>
                      <a:pt x="63" y="17"/>
                      <a:pt x="48" y="0"/>
                    </a:cubicBezTo>
                    <a:cubicBezTo>
                      <a:pt x="59" y="13"/>
                      <a:pt x="62" y="32"/>
                      <a:pt x="53" y="47"/>
                    </a:cubicBezTo>
                    <a:cubicBezTo>
                      <a:pt x="50" y="55"/>
                      <a:pt x="41" y="62"/>
                      <a:pt x="32" y="66"/>
                    </a:cubicBezTo>
                    <a:cubicBezTo>
                      <a:pt x="22" y="70"/>
                      <a:pt x="10" y="70"/>
                      <a:pt x="0" y="65"/>
                    </a:cubicBezTo>
                    <a:cubicBezTo>
                      <a:pt x="29" y="78"/>
                      <a:pt x="57" y="90"/>
                      <a:pt x="85" y="103"/>
                    </a:cubicBezTo>
                    <a:cubicBezTo>
                      <a:pt x="91" y="106"/>
                      <a:pt x="96" y="109"/>
                      <a:pt x="102" y="109"/>
                    </a:cubicBezTo>
                    <a:cubicBezTo>
                      <a:pt x="107" y="109"/>
                      <a:pt x="111" y="107"/>
                      <a:pt x="115" y="104"/>
                    </a:cubicBezTo>
                    <a:cubicBezTo>
                      <a:pt x="119" y="101"/>
                      <a:pt x="123" y="94"/>
                      <a:pt x="122" y="88"/>
                    </a:cubicBezTo>
                    <a:close/>
                  </a:path>
                </a:pathLst>
              </a:custGeom>
              <a:solidFill>
                <a:srgbClr val="807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="" xmlns:a16="http://schemas.microsoft.com/office/drawing/2014/main" id="{26D09710-6F71-4F6F-9649-EB615226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027" y="3037787"/>
                <a:ext cx="892175" cy="590550"/>
              </a:xfrm>
              <a:custGeom>
                <a:avLst/>
                <a:gdLst>
                  <a:gd name="T0" fmla="*/ 127 w 133"/>
                  <a:gd name="T1" fmla="*/ 32 h 88"/>
                  <a:gd name="T2" fmla="*/ 60 w 133"/>
                  <a:gd name="T3" fmla="*/ 13 h 88"/>
                  <a:gd name="T4" fmla="*/ 30 w 133"/>
                  <a:gd name="T5" fmla="*/ 42 h 88"/>
                  <a:gd name="T6" fmla="*/ 0 w 133"/>
                  <a:gd name="T7" fmla="*/ 76 h 88"/>
                  <a:gd name="T8" fmla="*/ 42 w 133"/>
                  <a:gd name="T9" fmla="*/ 88 h 88"/>
                  <a:gd name="T10" fmla="*/ 133 w 133"/>
                  <a:gd name="T11" fmla="*/ 49 h 88"/>
                  <a:gd name="T12" fmla="*/ 127 w 133"/>
                  <a:gd name="T13" fmla="*/ 32 h 88"/>
                  <a:gd name="T14" fmla="*/ 127 w 133"/>
                  <a:gd name="T15" fmla="*/ 3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88">
                    <a:moveTo>
                      <a:pt x="127" y="32"/>
                    </a:moveTo>
                    <a:cubicBezTo>
                      <a:pt x="114" y="8"/>
                      <a:pt x="84" y="0"/>
                      <a:pt x="60" y="13"/>
                    </a:cubicBezTo>
                    <a:cubicBezTo>
                      <a:pt x="48" y="20"/>
                      <a:pt x="39" y="32"/>
                      <a:pt x="30" y="42"/>
                    </a:cubicBezTo>
                    <a:cubicBezTo>
                      <a:pt x="20" y="53"/>
                      <a:pt x="10" y="65"/>
                      <a:pt x="0" y="76"/>
                    </a:cubicBezTo>
                    <a:cubicBezTo>
                      <a:pt x="14" y="61"/>
                      <a:pt x="39" y="69"/>
                      <a:pt x="42" y="88"/>
                    </a:cubicBezTo>
                    <a:cubicBezTo>
                      <a:pt x="133" y="49"/>
                      <a:pt x="133" y="49"/>
                      <a:pt x="133" y="49"/>
                    </a:cubicBezTo>
                    <a:cubicBezTo>
                      <a:pt x="132" y="43"/>
                      <a:pt x="130" y="37"/>
                      <a:pt x="127" y="32"/>
                    </a:cubicBezTo>
                    <a:cubicBezTo>
                      <a:pt x="125" y="27"/>
                      <a:pt x="130" y="37"/>
                      <a:pt x="127" y="32"/>
                    </a:cubicBezTo>
                    <a:close/>
                  </a:path>
                </a:pathLst>
              </a:custGeom>
              <a:solidFill>
                <a:srgbClr val="3F515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AF7B75B6-977B-4DBB-A14E-407B6ACD3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852" y="2964762"/>
                <a:ext cx="442913" cy="757238"/>
              </a:xfrm>
              <a:custGeom>
                <a:avLst/>
                <a:gdLst>
                  <a:gd name="T0" fmla="*/ 53 w 66"/>
                  <a:gd name="T1" fmla="*/ 111 h 113"/>
                  <a:gd name="T2" fmla="*/ 66 w 66"/>
                  <a:gd name="T3" fmla="*/ 70 h 113"/>
                  <a:gd name="T4" fmla="*/ 43 w 66"/>
                  <a:gd name="T5" fmla="*/ 0 h 113"/>
                  <a:gd name="T6" fmla="*/ 1 w 66"/>
                  <a:gd name="T7" fmla="*/ 49 h 113"/>
                  <a:gd name="T8" fmla="*/ 1 w 66"/>
                  <a:gd name="T9" fmla="*/ 49 h 113"/>
                  <a:gd name="T10" fmla="*/ 13 w 66"/>
                  <a:gd name="T11" fmla="*/ 80 h 113"/>
                  <a:gd name="T12" fmla="*/ 30 w 66"/>
                  <a:gd name="T13" fmla="*/ 95 h 113"/>
                  <a:gd name="T14" fmla="*/ 55 w 66"/>
                  <a:gd name="T15" fmla="*/ 113 h 113"/>
                  <a:gd name="T16" fmla="*/ 53 w 66"/>
                  <a:gd name="T17" fmla="*/ 111 h 113"/>
                  <a:gd name="T18" fmla="*/ 53 w 66"/>
                  <a:gd name="T1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13">
                    <a:moveTo>
                      <a:pt x="53" y="111"/>
                    </a:moveTo>
                    <a:cubicBezTo>
                      <a:pt x="39" y="98"/>
                      <a:pt x="46" y="73"/>
                      <a:pt x="66" y="7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3"/>
                      <a:pt x="0" y="2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60"/>
                      <a:pt x="6" y="71"/>
                      <a:pt x="13" y="80"/>
                    </a:cubicBezTo>
                    <a:cubicBezTo>
                      <a:pt x="18" y="86"/>
                      <a:pt x="24" y="90"/>
                      <a:pt x="30" y="95"/>
                    </a:cubicBezTo>
                    <a:cubicBezTo>
                      <a:pt x="39" y="101"/>
                      <a:pt x="47" y="107"/>
                      <a:pt x="55" y="113"/>
                    </a:cubicBezTo>
                    <a:cubicBezTo>
                      <a:pt x="54" y="113"/>
                      <a:pt x="54" y="112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lose/>
                  </a:path>
                </a:pathLst>
              </a:custGeom>
              <a:solidFill>
                <a:srgbClr val="0D92A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="" xmlns:a16="http://schemas.microsoft.com/office/drawing/2014/main" id="{95A42937-938F-41DA-83F5-82CD063F9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840" y="3372749"/>
                <a:ext cx="449263" cy="376238"/>
              </a:xfrm>
              <a:custGeom>
                <a:avLst/>
                <a:gdLst>
                  <a:gd name="T0" fmla="*/ 66 w 67"/>
                  <a:gd name="T1" fmla="*/ 2 h 56"/>
                  <a:gd name="T2" fmla="*/ 0 w 67"/>
                  <a:gd name="T3" fmla="*/ 18 h 56"/>
                  <a:gd name="T4" fmla="*/ 33 w 67"/>
                  <a:gd name="T5" fmla="*/ 48 h 56"/>
                  <a:gd name="T6" fmla="*/ 64 w 67"/>
                  <a:gd name="T7" fmla="*/ 43 h 56"/>
                  <a:gd name="T8" fmla="*/ 64 w 67"/>
                  <a:gd name="T9" fmla="*/ 43 h 56"/>
                  <a:gd name="T10" fmla="*/ 66 w 67"/>
                  <a:gd name="T11" fmla="*/ 39 h 56"/>
                  <a:gd name="T12" fmla="*/ 67 w 67"/>
                  <a:gd name="T13" fmla="*/ 0 h 56"/>
                  <a:gd name="T14" fmla="*/ 66 w 67"/>
                  <a:gd name="T15" fmla="*/ 2 h 56"/>
                  <a:gd name="T16" fmla="*/ 66 w 67"/>
                  <a:gd name="T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6">
                    <a:moveTo>
                      <a:pt x="66" y="2"/>
                    </a:moveTo>
                    <a:cubicBezTo>
                      <a:pt x="56" y="28"/>
                      <a:pt x="21" y="37"/>
                      <a:pt x="0" y="18"/>
                    </a:cubicBezTo>
                    <a:cubicBezTo>
                      <a:pt x="11" y="28"/>
                      <a:pt x="22" y="38"/>
                      <a:pt x="33" y="48"/>
                    </a:cubicBezTo>
                    <a:cubicBezTo>
                      <a:pt x="43" y="56"/>
                      <a:pt x="57" y="5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5" y="42"/>
                      <a:pt x="65" y="40"/>
                      <a:pt x="66" y="39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6" y="1"/>
                      <a:pt x="66" y="2"/>
                    </a:cubicBezTo>
                    <a:cubicBezTo>
                      <a:pt x="66" y="2"/>
                      <a:pt x="66" y="1"/>
                      <a:pt x="66" y="2"/>
                    </a:cubicBezTo>
                    <a:close/>
                  </a:path>
                </a:pathLst>
              </a:custGeom>
              <a:solidFill>
                <a:srgbClr val="3F515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="" xmlns:a16="http://schemas.microsoft.com/office/drawing/2014/main" id="{308F4EA7-63A9-4631-B766-D8D728EE2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90" y="3218762"/>
                <a:ext cx="536575" cy="563563"/>
              </a:xfrm>
              <a:custGeom>
                <a:avLst/>
                <a:gdLst>
                  <a:gd name="T0" fmla="*/ 78 w 80"/>
                  <a:gd name="T1" fmla="*/ 67 h 84"/>
                  <a:gd name="T2" fmla="*/ 62 w 80"/>
                  <a:gd name="T3" fmla="*/ 0 h 84"/>
                  <a:gd name="T4" fmla="*/ 11 w 80"/>
                  <a:gd name="T5" fmla="*/ 51 h 84"/>
                  <a:gd name="T6" fmla="*/ 20 w 80"/>
                  <a:gd name="T7" fmla="*/ 84 h 84"/>
                  <a:gd name="T8" fmla="*/ 80 w 80"/>
                  <a:gd name="T9" fmla="*/ 68 h 84"/>
                  <a:gd name="T10" fmla="*/ 78 w 80"/>
                  <a:gd name="T11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4">
                    <a:moveTo>
                      <a:pt x="78" y="67"/>
                    </a:moveTo>
                    <a:cubicBezTo>
                      <a:pt x="50" y="57"/>
                      <a:pt x="41" y="21"/>
                      <a:pt x="62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0" y="61"/>
                      <a:pt x="5" y="80"/>
                      <a:pt x="20" y="84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79" y="68"/>
                      <a:pt x="78" y="68"/>
                      <a:pt x="78" y="67"/>
                    </a:cubicBezTo>
                    <a:close/>
                  </a:path>
                </a:pathLst>
              </a:custGeom>
              <a:solidFill>
                <a:srgbClr val="B4B4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="" xmlns:a16="http://schemas.microsoft.com/office/drawing/2014/main" id="{26712A5A-0E0A-42B0-8D73-8BD4825F0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027" y="3675962"/>
                <a:ext cx="617538" cy="268288"/>
              </a:xfrm>
              <a:custGeom>
                <a:avLst/>
                <a:gdLst>
                  <a:gd name="T0" fmla="*/ 135 w 389"/>
                  <a:gd name="T1" fmla="*/ 67 h 169"/>
                  <a:gd name="T2" fmla="*/ 114 w 389"/>
                  <a:gd name="T3" fmla="*/ 80 h 169"/>
                  <a:gd name="T4" fmla="*/ 0 w 389"/>
                  <a:gd name="T5" fmla="*/ 148 h 169"/>
                  <a:gd name="T6" fmla="*/ 118 w 389"/>
                  <a:gd name="T7" fmla="*/ 169 h 169"/>
                  <a:gd name="T8" fmla="*/ 351 w 389"/>
                  <a:gd name="T9" fmla="*/ 25 h 169"/>
                  <a:gd name="T10" fmla="*/ 389 w 389"/>
                  <a:gd name="T11" fmla="*/ 0 h 169"/>
                  <a:gd name="T12" fmla="*/ 135 w 389"/>
                  <a:gd name="T13" fmla="*/ 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9" h="169">
                    <a:moveTo>
                      <a:pt x="135" y="67"/>
                    </a:moveTo>
                    <a:lnTo>
                      <a:pt x="114" y="80"/>
                    </a:lnTo>
                    <a:lnTo>
                      <a:pt x="0" y="148"/>
                    </a:lnTo>
                    <a:lnTo>
                      <a:pt x="118" y="169"/>
                    </a:lnTo>
                    <a:lnTo>
                      <a:pt x="351" y="25"/>
                    </a:lnTo>
                    <a:lnTo>
                      <a:pt x="389" y="0"/>
                    </a:lnTo>
                    <a:lnTo>
                      <a:pt x="135" y="67"/>
                    </a:lnTo>
                    <a:close/>
                  </a:path>
                </a:pathLst>
              </a:custGeom>
              <a:solidFill>
                <a:srgbClr val="B4B4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="" xmlns:a16="http://schemas.microsoft.com/office/drawing/2014/main" id="{1361C388-074F-417A-9865-8463CD784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752" y="3372749"/>
                <a:ext cx="322263" cy="523875"/>
              </a:xfrm>
              <a:custGeom>
                <a:avLst/>
                <a:gdLst>
                  <a:gd name="T0" fmla="*/ 26 w 203"/>
                  <a:gd name="T1" fmla="*/ 38 h 330"/>
                  <a:gd name="T2" fmla="*/ 4 w 203"/>
                  <a:gd name="T3" fmla="*/ 0 h 330"/>
                  <a:gd name="T4" fmla="*/ 0 w 203"/>
                  <a:gd name="T5" fmla="*/ 165 h 330"/>
                  <a:gd name="T6" fmla="*/ 9 w 203"/>
                  <a:gd name="T7" fmla="*/ 182 h 330"/>
                  <a:gd name="T8" fmla="*/ 97 w 203"/>
                  <a:gd name="T9" fmla="*/ 326 h 330"/>
                  <a:gd name="T10" fmla="*/ 203 w 203"/>
                  <a:gd name="T11" fmla="*/ 330 h 330"/>
                  <a:gd name="T12" fmla="*/ 26 w 203"/>
                  <a:gd name="T13" fmla="*/ 3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30">
                    <a:moveTo>
                      <a:pt x="26" y="38"/>
                    </a:moveTo>
                    <a:lnTo>
                      <a:pt x="4" y="0"/>
                    </a:lnTo>
                    <a:lnTo>
                      <a:pt x="0" y="165"/>
                    </a:lnTo>
                    <a:lnTo>
                      <a:pt x="9" y="182"/>
                    </a:lnTo>
                    <a:lnTo>
                      <a:pt x="97" y="326"/>
                    </a:lnTo>
                    <a:lnTo>
                      <a:pt x="203" y="330"/>
                    </a:lnTo>
                    <a:lnTo>
                      <a:pt x="26" y="38"/>
                    </a:ln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="" xmlns:a16="http://schemas.microsoft.com/office/drawing/2014/main" id="{42889134-7E42-4DC2-B370-5DCC21E6C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627" y="3963299"/>
                <a:ext cx="723900" cy="731838"/>
              </a:xfrm>
              <a:custGeom>
                <a:avLst/>
                <a:gdLst>
                  <a:gd name="T0" fmla="*/ 101 w 108"/>
                  <a:gd name="T1" fmla="*/ 75 h 109"/>
                  <a:gd name="T2" fmla="*/ 76 w 108"/>
                  <a:gd name="T3" fmla="*/ 16 h 109"/>
                  <a:gd name="T4" fmla="*/ 39 w 108"/>
                  <a:gd name="T5" fmla="*/ 7 h 109"/>
                  <a:gd name="T6" fmla="*/ 0 w 108"/>
                  <a:gd name="T7" fmla="*/ 0 h 109"/>
                  <a:gd name="T8" fmla="*/ 19 w 108"/>
                  <a:gd name="T9" fmla="*/ 28 h 109"/>
                  <a:gd name="T10" fmla="*/ 0 w 108"/>
                  <a:gd name="T11" fmla="*/ 47 h 109"/>
                  <a:gd name="T12" fmla="*/ 62 w 108"/>
                  <a:gd name="T13" fmla="*/ 109 h 109"/>
                  <a:gd name="T14" fmla="*/ 101 w 108"/>
                  <a:gd name="T15" fmla="*/ 75 h 109"/>
                  <a:gd name="T16" fmla="*/ 101 w 108"/>
                  <a:gd name="T17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9">
                    <a:moveTo>
                      <a:pt x="101" y="75"/>
                    </a:moveTo>
                    <a:cubicBezTo>
                      <a:pt x="108" y="52"/>
                      <a:pt x="97" y="27"/>
                      <a:pt x="76" y="16"/>
                    </a:cubicBezTo>
                    <a:cubicBezTo>
                      <a:pt x="65" y="10"/>
                      <a:pt x="51" y="9"/>
                      <a:pt x="39" y="7"/>
                    </a:cubicBezTo>
                    <a:cubicBezTo>
                      <a:pt x="26" y="5"/>
                      <a:pt x="13" y="2"/>
                      <a:pt x="0" y="0"/>
                    </a:cubicBezTo>
                    <a:cubicBezTo>
                      <a:pt x="13" y="2"/>
                      <a:pt x="21" y="15"/>
                      <a:pt x="19" y="28"/>
                    </a:cubicBezTo>
                    <a:cubicBezTo>
                      <a:pt x="17" y="37"/>
                      <a:pt x="9" y="46"/>
                      <a:pt x="0" y="47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80" y="106"/>
                      <a:pt x="95" y="92"/>
                      <a:pt x="101" y="75"/>
                    </a:cubicBezTo>
                    <a:cubicBezTo>
                      <a:pt x="101" y="74"/>
                      <a:pt x="100" y="75"/>
                      <a:pt x="101" y="75"/>
                    </a:cubicBezTo>
                    <a:close/>
                  </a:path>
                </a:pathLst>
              </a:custGeom>
              <a:solidFill>
                <a:srgbClr val="B4B4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="" xmlns:a16="http://schemas.microsoft.com/office/drawing/2014/main" id="{BF8B29CC-6D0A-4E45-9A57-98005F139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702" y="3977587"/>
                <a:ext cx="584200" cy="295275"/>
              </a:xfrm>
              <a:custGeom>
                <a:avLst/>
                <a:gdLst>
                  <a:gd name="T0" fmla="*/ 49 w 87"/>
                  <a:gd name="T1" fmla="*/ 28 h 44"/>
                  <a:gd name="T2" fmla="*/ 87 w 87"/>
                  <a:gd name="T3" fmla="*/ 18 h 44"/>
                  <a:gd name="T4" fmla="*/ 53 w 87"/>
                  <a:gd name="T5" fmla="*/ 9 h 44"/>
                  <a:gd name="T6" fmla="*/ 23 w 87"/>
                  <a:gd name="T7" fmla="*/ 2 h 44"/>
                  <a:gd name="T8" fmla="*/ 0 w 87"/>
                  <a:gd name="T9" fmla="*/ 15 h 44"/>
                  <a:gd name="T10" fmla="*/ 38 w 87"/>
                  <a:gd name="T11" fmla="*/ 44 h 44"/>
                  <a:gd name="T12" fmla="*/ 49 w 87"/>
                  <a:gd name="T13" fmla="*/ 28 h 44"/>
                  <a:gd name="T14" fmla="*/ 49 w 8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44">
                    <a:moveTo>
                      <a:pt x="49" y="28"/>
                    </a:moveTo>
                    <a:cubicBezTo>
                      <a:pt x="59" y="19"/>
                      <a:pt x="74" y="14"/>
                      <a:pt x="87" y="18"/>
                    </a:cubicBezTo>
                    <a:cubicBezTo>
                      <a:pt x="76" y="15"/>
                      <a:pt x="64" y="12"/>
                      <a:pt x="53" y="9"/>
                    </a:cubicBezTo>
                    <a:cubicBezTo>
                      <a:pt x="43" y="7"/>
                      <a:pt x="33" y="4"/>
                      <a:pt x="23" y="2"/>
                    </a:cubicBezTo>
                    <a:cubicBezTo>
                      <a:pt x="13" y="0"/>
                      <a:pt x="3" y="5"/>
                      <a:pt x="0" y="1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1" y="38"/>
                      <a:pt x="44" y="33"/>
                      <a:pt x="49" y="28"/>
                    </a:cubicBezTo>
                    <a:cubicBezTo>
                      <a:pt x="49" y="28"/>
                      <a:pt x="48" y="29"/>
                      <a:pt x="49" y="28"/>
                    </a:cubicBezTo>
                    <a:close/>
                  </a:path>
                </a:pathLst>
              </a:custGeom>
              <a:solidFill>
                <a:srgbClr val="A24C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="" xmlns:a16="http://schemas.microsoft.com/office/drawing/2014/main" id="{EB19D3D9-D1D0-434A-BA2E-4726A172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027" y="3910912"/>
                <a:ext cx="322263" cy="254000"/>
              </a:xfrm>
              <a:custGeom>
                <a:avLst/>
                <a:gdLst>
                  <a:gd name="T0" fmla="*/ 203 w 203"/>
                  <a:gd name="T1" fmla="*/ 160 h 160"/>
                  <a:gd name="T2" fmla="*/ 42 w 203"/>
                  <a:gd name="T3" fmla="*/ 71 h 160"/>
                  <a:gd name="T4" fmla="*/ 0 w 203"/>
                  <a:gd name="T5" fmla="*/ 0 h 160"/>
                  <a:gd name="T6" fmla="*/ 118 w 203"/>
                  <a:gd name="T7" fmla="*/ 21 h 160"/>
                  <a:gd name="T8" fmla="*/ 203 w 203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60">
                    <a:moveTo>
                      <a:pt x="203" y="160"/>
                    </a:moveTo>
                    <a:lnTo>
                      <a:pt x="42" y="71"/>
                    </a:lnTo>
                    <a:lnTo>
                      <a:pt x="0" y="0"/>
                    </a:lnTo>
                    <a:lnTo>
                      <a:pt x="118" y="21"/>
                    </a:lnTo>
                    <a:lnTo>
                      <a:pt x="203" y="160"/>
                    </a:lnTo>
                    <a:close/>
                  </a:path>
                </a:pathLst>
              </a:custGeom>
              <a:solidFill>
                <a:srgbClr val="B4B4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="" xmlns:a16="http://schemas.microsoft.com/office/drawing/2014/main" id="{DCB95B7D-A7FF-4D3C-BEF2-6367B739E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552" y="4137924"/>
                <a:ext cx="665163" cy="665163"/>
              </a:xfrm>
              <a:custGeom>
                <a:avLst/>
                <a:gdLst>
                  <a:gd name="T0" fmla="*/ 96 w 99"/>
                  <a:gd name="T1" fmla="*/ 62 h 99"/>
                  <a:gd name="T2" fmla="*/ 97 w 99"/>
                  <a:gd name="T3" fmla="*/ 36 h 99"/>
                  <a:gd name="T4" fmla="*/ 92 w 99"/>
                  <a:gd name="T5" fmla="*/ 0 h 99"/>
                  <a:gd name="T6" fmla="*/ 71 w 99"/>
                  <a:gd name="T7" fmla="*/ 27 h 99"/>
                  <a:gd name="T8" fmla="*/ 44 w 99"/>
                  <a:gd name="T9" fmla="*/ 8 h 99"/>
                  <a:gd name="T10" fmla="*/ 0 w 99"/>
                  <a:gd name="T11" fmla="*/ 57 h 99"/>
                  <a:gd name="T12" fmla="*/ 0 w 99"/>
                  <a:gd name="T13" fmla="*/ 57 h 99"/>
                  <a:gd name="T14" fmla="*/ 0 w 99"/>
                  <a:gd name="T15" fmla="*/ 57 h 99"/>
                  <a:gd name="T16" fmla="*/ 0 w 99"/>
                  <a:gd name="T17" fmla="*/ 57 h 99"/>
                  <a:gd name="T18" fmla="*/ 0 w 99"/>
                  <a:gd name="T19" fmla="*/ 57 h 99"/>
                  <a:gd name="T20" fmla="*/ 41 w 99"/>
                  <a:gd name="T21" fmla="*/ 96 h 99"/>
                  <a:gd name="T22" fmla="*/ 96 w 99"/>
                  <a:gd name="T23" fmla="*/ 62 h 99"/>
                  <a:gd name="T24" fmla="*/ 96 w 99"/>
                  <a:gd name="T25" fmla="*/ 6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99">
                    <a:moveTo>
                      <a:pt x="96" y="62"/>
                    </a:moveTo>
                    <a:cubicBezTo>
                      <a:pt x="99" y="53"/>
                      <a:pt x="98" y="45"/>
                      <a:pt x="97" y="36"/>
                    </a:cubicBezTo>
                    <a:cubicBezTo>
                      <a:pt x="95" y="24"/>
                      <a:pt x="93" y="12"/>
                      <a:pt x="92" y="0"/>
                    </a:cubicBezTo>
                    <a:cubicBezTo>
                      <a:pt x="94" y="13"/>
                      <a:pt x="84" y="25"/>
                      <a:pt x="71" y="27"/>
                    </a:cubicBezTo>
                    <a:cubicBezTo>
                      <a:pt x="59" y="29"/>
                      <a:pt x="46" y="21"/>
                      <a:pt x="44" y="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4" y="77"/>
                      <a:pt x="21" y="92"/>
                      <a:pt x="41" y="96"/>
                    </a:cubicBezTo>
                    <a:cubicBezTo>
                      <a:pt x="64" y="99"/>
                      <a:pt x="88" y="85"/>
                      <a:pt x="96" y="62"/>
                    </a:cubicBezTo>
                    <a:cubicBezTo>
                      <a:pt x="96" y="62"/>
                      <a:pt x="96" y="62"/>
                      <a:pt x="96" y="62"/>
                    </a:cubicBezTo>
                    <a:close/>
                  </a:path>
                </a:pathLst>
              </a:custGeom>
              <a:solidFill>
                <a:srgbClr val="A24C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="" xmlns:a16="http://schemas.microsoft.com/office/drawing/2014/main" id="{22BCDCC1-A194-4EF1-AC81-26E44226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415" y="4037912"/>
                <a:ext cx="180975" cy="395288"/>
              </a:xfrm>
              <a:custGeom>
                <a:avLst/>
                <a:gdLst>
                  <a:gd name="T0" fmla="*/ 25 w 27"/>
                  <a:gd name="T1" fmla="*/ 17 h 59"/>
                  <a:gd name="T2" fmla="*/ 24 w 27"/>
                  <a:gd name="T3" fmla="*/ 13 h 59"/>
                  <a:gd name="T4" fmla="*/ 24 w 27"/>
                  <a:gd name="T5" fmla="*/ 13 h 59"/>
                  <a:gd name="T6" fmla="*/ 24 w 27"/>
                  <a:gd name="T7" fmla="*/ 13 h 59"/>
                  <a:gd name="T8" fmla="*/ 24 w 27"/>
                  <a:gd name="T9" fmla="*/ 13 h 59"/>
                  <a:gd name="T10" fmla="*/ 20 w 27"/>
                  <a:gd name="T11" fmla="*/ 5 h 59"/>
                  <a:gd name="T12" fmla="*/ 19 w 27"/>
                  <a:gd name="T13" fmla="*/ 5 h 59"/>
                  <a:gd name="T14" fmla="*/ 15 w 27"/>
                  <a:gd name="T15" fmla="*/ 1 h 59"/>
                  <a:gd name="T16" fmla="*/ 14 w 27"/>
                  <a:gd name="T17" fmla="*/ 1 h 59"/>
                  <a:gd name="T18" fmla="*/ 14 w 27"/>
                  <a:gd name="T19" fmla="*/ 1 h 59"/>
                  <a:gd name="T20" fmla="*/ 13 w 27"/>
                  <a:gd name="T21" fmla="*/ 0 h 59"/>
                  <a:gd name="T22" fmla="*/ 12 w 27"/>
                  <a:gd name="T23" fmla="*/ 0 h 59"/>
                  <a:gd name="T24" fmla="*/ 0 w 27"/>
                  <a:gd name="T25" fmla="*/ 23 h 59"/>
                  <a:gd name="T26" fmla="*/ 3 w 27"/>
                  <a:gd name="T27" fmla="*/ 24 h 59"/>
                  <a:gd name="T28" fmla="*/ 3 w 27"/>
                  <a:gd name="T29" fmla="*/ 24 h 59"/>
                  <a:gd name="T30" fmla="*/ 27 w 27"/>
                  <a:gd name="T31" fmla="*/ 59 h 59"/>
                  <a:gd name="T32" fmla="*/ 25 w 27"/>
                  <a:gd name="T33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9">
                    <a:moveTo>
                      <a:pt x="25" y="17"/>
                    </a:moveTo>
                    <a:cubicBezTo>
                      <a:pt x="25" y="16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0"/>
                      <a:pt x="22" y="7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3"/>
                      <a:pt x="16" y="3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7" y="30"/>
                      <a:pt x="26" y="44"/>
                      <a:pt x="27" y="59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="" xmlns:a16="http://schemas.microsoft.com/office/drawing/2014/main" id="{35D80532-37E4-4D1B-ABBD-88A67C4CB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777" y="3929962"/>
                <a:ext cx="363538" cy="261938"/>
              </a:xfrm>
              <a:custGeom>
                <a:avLst/>
                <a:gdLst>
                  <a:gd name="T0" fmla="*/ 0 w 229"/>
                  <a:gd name="T1" fmla="*/ 165 h 165"/>
                  <a:gd name="T2" fmla="*/ 17 w 229"/>
                  <a:gd name="T3" fmla="*/ 68 h 165"/>
                  <a:gd name="T4" fmla="*/ 127 w 229"/>
                  <a:gd name="T5" fmla="*/ 0 h 165"/>
                  <a:gd name="T6" fmla="*/ 229 w 229"/>
                  <a:gd name="T7" fmla="*/ 26 h 165"/>
                  <a:gd name="T8" fmla="*/ 0 w 229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165">
                    <a:moveTo>
                      <a:pt x="0" y="165"/>
                    </a:moveTo>
                    <a:lnTo>
                      <a:pt x="17" y="68"/>
                    </a:lnTo>
                    <a:lnTo>
                      <a:pt x="127" y="0"/>
                    </a:lnTo>
                    <a:lnTo>
                      <a:pt x="229" y="26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A24C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="" xmlns:a16="http://schemas.microsoft.com/office/drawing/2014/main" id="{058FD147-ABA9-4077-923A-0F37FCF5E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965" y="4191899"/>
                <a:ext cx="677863" cy="557213"/>
              </a:xfrm>
              <a:custGeom>
                <a:avLst/>
                <a:gdLst>
                  <a:gd name="T0" fmla="*/ 0 w 427"/>
                  <a:gd name="T1" fmla="*/ 351 h 351"/>
                  <a:gd name="T2" fmla="*/ 309 w 427"/>
                  <a:gd name="T3" fmla="*/ 72 h 351"/>
                  <a:gd name="T4" fmla="*/ 427 w 427"/>
                  <a:gd name="T5" fmla="*/ 0 h 351"/>
                  <a:gd name="T6" fmla="*/ 241 w 427"/>
                  <a:gd name="T7" fmla="*/ 207 h 351"/>
                  <a:gd name="T8" fmla="*/ 0 w 427"/>
                  <a:gd name="T9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351">
                    <a:moveTo>
                      <a:pt x="0" y="351"/>
                    </a:moveTo>
                    <a:lnTo>
                      <a:pt x="309" y="72"/>
                    </a:lnTo>
                    <a:lnTo>
                      <a:pt x="427" y="0"/>
                    </a:lnTo>
                    <a:lnTo>
                      <a:pt x="241" y="207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A24C0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="" xmlns:a16="http://schemas.microsoft.com/office/drawing/2014/main" id="{51D570F6-1F35-4D16-A811-372BB0FAA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627" y="4279212"/>
                <a:ext cx="582613" cy="684213"/>
              </a:xfrm>
              <a:custGeom>
                <a:avLst/>
                <a:gdLst>
                  <a:gd name="T0" fmla="*/ 262 w 367"/>
                  <a:gd name="T1" fmla="*/ 262 h 431"/>
                  <a:gd name="T2" fmla="*/ 0 w 367"/>
                  <a:gd name="T3" fmla="*/ 0 h 431"/>
                  <a:gd name="T4" fmla="*/ 50 w 367"/>
                  <a:gd name="T5" fmla="*/ 84 h 431"/>
                  <a:gd name="T6" fmla="*/ 367 w 367"/>
                  <a:gd name="T7" fmla="*/ 431 h 431"/>
                  <a:gd name="T8" fmla="*/ 262 w 367"/>
                  <a:gd name="T9" fmla="*/ 26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431">
                    <a:moveTo>
                      <a:pt x="262" y="262"/>
                    </a:moveTo>
                    <a:lnTo>
                      <a:pt x="0" y="0"/>
                    </a:lnTo>
                    <a:lnTo>
                      <a:pt x="50" y="84"/>
                    </a:lnTo>
                    <a:lnTo>
                      <a:pt x="367" y="431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rgbClr val="B4B4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="" xmlns:a16="http://schemas.microsoft.com/office/drawing/2014/main" id="{1F86940E-16CB-47E8-AB65-51BFC52B8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615" y="4661799"/>
                <a:ext cx="696913" cy="1012825"/>
              </a:xfrm>
              <a:custGeom>
                <a:avLst/>
                <a:gdLst>
                  <a:gd name="T0" fmla="*/ 101 w 104"/>
                  <a:gd name="T1" fmla="*/ 4 h 151"/>
                  <a:gd name="T2" fmla="*/ 99 w 104"/>
                  <a:gd name="T3" fmla="*/ 7 h 151"/>
                  <a:gd name="T4" fmla="*/ 96 w 104"/>
                  <a:gd name="T5" fmla="*/ 11 h 151"/>
                  <a:gd name="T6" fmla="*/ 93 w 104"/>
                  <a:gd name="T7" fmla="*/ 14 h 151"/>
                  <a:gd name="T8" fmla="*/ 0 w 104"/>
                  <a:gd name="T9" fmla="*/ 151 h 151"/>
                  <a:gd name="T10" fmla="*/ 6 w 104"/>
                  <a:gd name="T11" fmla="*/ 144 h 151"/>
                  <a:gd name="T12" fmla="*/ 11 w 104"/>
                  <a:gd name="T13" fmla="*/ 136 h 151"/>
                  <a:gd name="T14" fmla="*/ 17 w 104"/>
                  <a:gd name="T15" fmla="*/ 129 h 151"/>
                  <a:gd name="T16" fmla="*/ 22 w 104"/>
                  <a:gd name="T17" fmla="*/ 122 h 151"/>
                  <a:gd name="T18" fmla="*/ 104 w 104"/>
                  <a:gd name="T19" fmla="*/ 0 h 151"/>
                  <a:gd name="T20" fmla="*/ 101 w 104"/>
                  <a:gd name="T21" fmla="*/ 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51">
                    <a:moveTo>
                      <a:pt x="101" y="4"/>
                    </a:moveTo>
                    <a:cubicBezTo>
                      <a:pt x="101" y="5"/>
                      <a:pt x="100" y="6"/>
                      <a:pt x="99" y="7"/>
                    </a:cubicBezTo>
                    <a:cubicBezTo>
                      <a:pt x="98" y="8"/>
                      <a:pt x="97" y="9"/>
                      <a:pt x="96" y="11"/>
                    </a:cubicBezTo>
                    <a:cubicBezTo>
                      <a:pt x="95" y="12"/>
                      <a:pt x="94" y="13"/>
                      <a:pt x="93" y="14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2" y="148"/>
                      <a:pt x="4" y="146"/>
                      <a:pt x="6" y="144"/>
                    </a:cubicBezTo>
                    <a:cubicBezTo>
                      <a:pt x="8" y="141"/>
                      <a:pt x="10" y="139"/>
                      <a:pt x="11" y="136"/>
                    </a:cubicBezTo>
                    <a:cubicBezTo>
                      <a:pt x="13" y="134"/>
                      <a:pt x="15" y="132"/>
                      <a:pt x="17" y="129"/>
                    </a:cubicBezTo>
                    <a:cubicBezTo>
                      <a:pt x="19" y="127"/>
                      <a:pt x="20" y="124"/>
                      <a:pt x="22" y="122"/>
                    </a:cubicBezTo>
                    <a:cubicBezTo>
                      <a:pt x="49" y="82"/>
                      <a:pt x="76" y="41"/>
                      <a:pt x="104" y="0"/>
                    </a:cubicBezTo>
                    <a:cubicBezTo>
                      <a:pt x="103" y="1"/>
                      <a:pt x="102" y="3"/>
                      <a:pt x="101" y="4"/>
                    </a:cubicBez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="" xmlns:a16="http://schemas.microsoft.com/office/drawing/2014/main" id="{22E3C710-3FE8-405B-98A2-3E3F763DA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615" y="4755462"/>
                <a:ext cx="461963" cy="919163"/>
              </a:xfrm>
              <a:custGeom>
                <a:avLst/>
                <a:gdLst>
                  <a:gd name="T0" fmla="*/ 0 w 69"/>
                  <a:gd name="T1" fmla="*/ 0 h 137"/>
                  <a:gd name="T2" fmla="*/ 0 w 69"/>
                  <a:gd name="T3" fmla="*/ 0 h 137"/>
                  <a:gd name="T4" fmla="*/ 0 w 69"/>
                  <a:gd name="T5" fmla="*/ 0 h 137"/>
                  <a:gd name="T6" fmla="*/ 0 w 69"/>
                  <a:gd name="T7" fmla="*/ 0 h 137"/>
                  <a:gd name="T8" fmla="*/ 0 w 69"/>
                  <a:gd name="T9" fmla="*/ 0 h 137"/>
                  <a:gd name="T10" fmla="*/ 0 w 69"/>
                  <a:gd name="T11" fmla="*/ 0 h 137"/>
                  <a:gd name="T12" fmla="*/ 0 w 69"/>
                  <a:gd name="T13" fmla="*/ 0 h 137"/>
                  <a:gd name="T14" fmla="*/ 68 w 69"/>
                  <a:gd name="T15" fmla="*/ 135 h 137"/>
                  <a:gd name="T16" fmla="*/ 68 w 69"/>
                  <a:gd name="T17" fmla="*/ 136 h 137"/>
                  <a:gd name="T18" fmla="*/ 68 w 69"/>
                  <a:gd name="T19" fmla="*/ 136 h 137"/>
                  <a:gd name="T20" fmla="*/ 68 w 69"/>
                  <a:gd name="T21" fmla="*/ 137 h 137"/>
                  <a:gd name="T22" fmla="*/ 69 w 69"/>
                  <a:gd name="T23" fmla="*/ 137 h 137"/>
                  <a:gd name="T24" fmla="*/ 0 w 69"/>
                  <a:gd name="T2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3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7"/>
                    </a:cubicBezTo>
                    <a:cubicBezTo>
                      <a:pt x="68" y="137"/>
                      <a:pt x="68" y="137"/>
                      <a:pt x="69" y="1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="" xmlns:a16="http://schemas.microsoft.com/office/drawing/2014/main" id="{9B0BF897-AB49-4EDE-B5D6-F8AC9A1AF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290" y="1166124"/>
                <a:ext cx="2247900" cy="1335088"/>
              </a:xfrm>
              <a:custGeom>
                <a:avLst/>
                <a:gdLst>
                  <a:gd name="T0" fmla="*/ 191 w 335"/>
                  <a:gd name="T1" fmla="*/ 4 h 199"/>
                  <a:gd name="T2" fmla="*/ 278 w 335"/>
                  <a:gd name="T3" fmla="*/ 29 h 199"/>
                  <a:gd name="T4" fmla="*/ 318 w 335"/>
                  <a:gd name="T5" fmla="*/ 52 h 199"/>
                  <a:gd name="T6" fmla="*/ 329 w 335"/>
                  <a:gd name="T7" fmla="*/ 60 h 199"/>
                  <a:gd name="T8" fmla="*/ 259 w 335"/>
                  <a:gd name="T9" fmla="*/ 111 h 199"/>
                  <a:gd name="T10" fmla="*/ 253 w 335"/>
                  <a:gd name="T11" fmla="*/ 117 h 199"/>
                  <a:gd name="T12" fmla="*/ 257 w 335"/>
                  <a:gd name="T13" fmla="*/ 119 h 199"/>
                  <a:gd name="T14" fmla="*/ 267 w 335"/>
                  <a:gd name="T15" fmla="*/ 127 h 199"/>
                  <a:gd name="T16" fmla="*/ 277 w 335"/>
                  <a:gd name="T17" fmla="*/ 144 h 199"/>
                  <a:gd name="T18" fmla="*/ 276 w 335"/>
                  <a:gd name="T19" fmla="*/ 171 h 199"/>
                  <a:gd name="T20" fmla="*/ 254 w 335"/>
                  <a:gd name="T21" fmla="*/ 192 h 199"/>
                  <a:gd name="T22" fmla="*/ 223 w 335"/>
                  <a:gd name="T23" fmla="*/ 193 h 199"/>
                  <a:gd name="T24" fmla="*/ 201 w 335"/>
                  <a:gd name="T25" fmla="*/ 173 h 199"/>
                  <a:gd name="T26" fmla="*/ 197 w 335"/>
                  <a:gd name="T27" fmla="*/ 157 h 199"/>
                  <a:gd name="T28" fmla="*/ 197 w 335"/>
                  <a:gd name="T29" fmla="*/ 156 h 199"/>
                  <a:gd name="T30" fmla="*/ 197 w 335"/>
                  <a:gd name="T31" fmla="*/ 153 h 199"/>
                  <a:gd name="T32" fmla="*/ 197 w 335"/>
                  <a:gd name="T33" fmla="*/ 150 h 199"/>
                  <a:gd name="T34" fmla="*/ 189 w 335"/>
                  <a:gd name="T35" fmla="*/ 154 h 199"/>
                  <a:gd name="T36" fmla="*/ 86 w 335"/>
                  <a:gd name="T37" fmla="*/ 153 h 199"/>
                  <a:gd name="T38" fmla="*/ 80 w 335"/>
                  <a:gd name="T39" fmla="*/ 147 h 199"/>
                  <a:gd name="T40" fmla="*/ 78 w 335"/>
                  <a:gd name="T41" fmla="*/ 151 h 199"/>
                  <a:gd name="T42" fmla="*/ 70 w 335"/>
                  <a:gd name="T43" fmla="*/ 162 h 199"/>
                  <a:gd name="T44" fmla="*/ 52 w 335"/>
                  <a:gd name="T45" fmla="*/ 172 h 199"/>
                  <a:gd name="T46" fmla="*/ 25 w 335"/>
                  <a:gd name="T47" fmla="*/ 170 h 199"/>
                  <a:gd name="T48" fmla="*/ 4 w 335"/>
                  <a:gd name="T49" fmla="*/ 148 h 199"/>
                  <a:gd name="T50" fmla="*/ 4 w 335"/>
                  <a:gd name="T51" fmla="*/ 117 h 199"/>
                  <a:gd name="T52" fmla="*/ 24 w 335"/>
                  <a:gd name="T53" fmla="*/ 96 h 199"/>
                  <a:gd name="T54" fmla="*/ 39 w 335"/>
                  <a:gd name="T55" fmla="*/ 92 h 199"/>
                  <a:gd name="T56" fmla="*/ 41 w 335"/>
                  <a:gd name="T57" fmla="*/ 92 h 199"/>
                  <a:gd name="T58" fmla="*/ 43 w 335"/>
                  <a:gd name="T59" fmla="*/ 92 h 199"/>
                  <a:gd name="T60" fmla="*/ 47 w 335"/>
                  <a:gd name="T61" fmla="*/ 92 h 199"/>
                  <a:gd name="T62" fmla="*/ 43 w 335"/>
                  <a:gd name="T63" fmla="*/ 84 h 199"/>
                  <a:gd name="T64" fmla="*/ 42 w 335"/>
                  <a:gd name="T65" fmla="*/ 18 h 199"/>
                  <a:gd name="T66" fmla="*/ 108 w 335"/>
                  <a:gd name="T67" fmla="*/ 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5" h="199">
                    <a:moveTo>
                      <a:pt x="142" y="0"/>
                    </a:moveTo>
                    <a:cubicBezTo>
                      <a:pt x="158" y="0"/>
                      <a:pt x="175" y="2"/>
                      <a:pt x="191" y="4"/>
                    </a:cubicBezTo>
                    <a:cubicBezTo>
                      <a:pt x="207" y="6"/>
                      <a:pt x="223" y="10"/>
                      <a:pt x="237" y="14"/>
                    </a:cubicBezTo>
                    <a:cubicBezTo>
                      <a:pt x="252" y="18"/>
                      <a:pt x="266" y="23"/>
                      <a:pt x="278" y="29"/>
                    </a:cubicBezTo>
                    <a:cubicBezTo>
                      <a:pt x="291" y="34"/>
                      <a:pt x="302" y="41"/>
                      <a:pt x="312" y="47"/>
                    </a:cubicBezTo>
                    <a:cubicBezTo>
                      <a:pt x="314" y="49"/>
                      <a:pt x="316" y="50"/>
                      <a:pt x="318" y="52"/>
                    </a:cubicBezTo>
                    <a:cubicBezTo>
                      <a:pt x="320" y="53"/>
                      <a:pt x="322" y="54"/>
                      <a:pt x="324" y="56"/>
                    </a:cubicBezTo>
                    <a:cubicBezTo>
                      <a:pt x="326" y="57"/>
                      <a:pt x="328" y="59"/>
                      <a:pt x="329" y="60"/>
                    </a:cubicBezTo>
                    <a:cubicBezTo>
                      <a:pt x="331" y="62"/>
                      <a:pt x="333" y="63"/>
                      <a:pt x="335" y="65"/>
                    </a:cubicBezTo>
                    <a:cubicBezTo>
                      <a:pt x="259" y="111"/>
                      <a:pt x="259" y="111"/>
                      <a:pt x="259" y="111"/>
                    </a:cubicBezTo>
                    <a:cubicBezTo>
                      <a:pt x="250" y="116"/>
                      <a:pt x="250" y="116"/>
                      <a:pt x="250" y="116"/>
                    </a:cubicBezTo>
                    <a:cubicBezTo>
                      <a:pt x="251" y="116"/>
                      <a:pt x="252" y="117"/>
                      <a:pt x="253" y="117"/>
                    </a:cubicBezTo>
                    <a:cubicBezTo>
                      <a:pt x="253" y="117"/>
                      <a:pt x="254" y="118"/>
                      <a:pt x="255" y="118"/>
                    </a:cubicBezTo>
                    <a:cubicBezTo>
                      <a:pt x="256" y="118"/>
                      <a:pt x="256" y="119"/>
                      <a:pt x="257" y="119"/>
                    </a:cubicBezTo>
                    <a:cubicBezTo>
                      <a:pt x="258" y="119"/>
                      <a:pt x="259" y="120"/>
                      <a:pt x="259" y="120"/>
                    </a:cubicBezTo>
                    <a:cubicBezTo>
                      <a:pt x="262" y="122"/>
                      <a:pt x="265" y="124"/>
                      <a:pt x="267" y="127"/>
                    </a:cubicBezTo>
                    <a:cubicBezTo>
                      <a:pt x="270" y="129"/>
                      <a:pt x="272" y="132"/>
                      <a:pt x="273" y="135"/>
                    </a:cubicBezTo>
                    <a:cubicBezTo>
                      <a:pt x="275" y="138"/>
                      <a:pt x="276" y="141"/>
                      <a:pt x="277" y="144"/>
                    </a:cubicBezTo>
                    <a:cubicBezTo>
                      <a:pt x="278" y="148"/>
                      <a:pt x="279" y="151"/>
                      <a:pt x="279" y="155"/>
                    </a:cubicBezTo>
                    <a:cubicBezTo>
                      <a:pt x="279" y="160"/>
                      <a:pt x="278" y="166"/>
                      <a:pt x="276" y="171"/>
                    </a:cubicBezTo>
                    <a:cubicBezTo>
                      <a:pt x="274" y="176"/>
                      <a:pt x="271" y="180"/>
                      <a:pt x="267" y="184"/>
                    </a:cubicBezTo>
                    <a:cubicBezTo>
                      <a:pt x="263" y="187"/>
                      <a:pt x="259" y="190"/>
                      <a:pt x="254" y="192"/>
                    </a:cubicBezTo>
                    <a:cubicBezTo>
                      <a:pt x="249" y="194"/>
                      <a:pt x="244" y="196"/>
                      <a:pt x="238" y="196"/>
                    </a:cubicBezTo>
                    <a:cubicBezTo>
                      <a:pt x="233" y="196"/>
                      <a:pt x="227" y="195"/>
                      <a:pt x="223" y="193"/>
                    </a:cubicBezTo>
                    <a:cubicBezTo>
                      <a:pt x="218" y="191"/>
                      <a:pt x="214" y="188"/>
                      <a:pt x="210" y="185"/>
                    </a:cubicBezTo>
                    <a:cubicBezTo>
                      <a:pt x="206" y="181"/>
                      <a:pt x="203" y="177"/>
                      <a:pt x="201" y="173"/>
                    </a:cubicBezTo>
                    <a:cubicBezTo>
                      <a:pt x="199" y="168"/>
                      <a:pt x="198" y="163"/>
                      <a:pt x="197" y="158"/>
                    </a:cubicBezTo>
                    <a:cubicBezTo>
                      <a:pt x="197" y="158"/>
                      <a:pt x="197" y="158"/>
                      <a:pt x="197" y="157"/>
                    </a:cubicBezTo>
                    <a:cubicBezTo>
                      <a:pt x="197" y="157"/>
                      <a:pt x="197" y="157"/>
                      <a:pt x="197" y="156"/>
                    </a:cubicBezTo>
                    <a:cubicBezTo>
                      <a:pt x="197" y="156"/>
                      <a:pt x="197" y="156"/>
                      <a:pt x="197" y="156"/>
                    </a:cubicBezTo>
                    <a:cubicBezTo>
                      <a:pt x="197" y="155"/>
                      <a:pt x="197" y="155"/>
                      <a:pt x="197" y="155"/>
                    </a:cubicBezTo>
                    <a:cubicBezTo>
                      <a:pt x="197" y="154"/>
                      <a:pt x="197" y="154"/>
                      <a:pt x="197" y="153"/>
                    </a:cubicBezTo>
                    <a:cubicBezTo>
                      <a:pt x="197" y="153"/>
                      <a:pt x="197" y="152"/>
                      <a:pt x="197" y="152"/>
                    </a:cubicBezTo>
                    <a:cubicBezTo>
                      <a:pt x="197" y="151"/>
                      <a:pt x="197" y="150"/>
                      <a:pt x="197" y="150"/>
                    </a:cubicBezTo>
                    <a:cubicBezTo>
                      <a:pt x="197" y="149"/>
                      <a:pt x="197" y="149"/>
                      <a:pt x="198" y="148"/>
                    </a:cubicBezTo>
                    <a:cubicBezTo>
                      <a:pt x="189" y="154"/>
                      <a:pt x="189" y="154"/>
                      <a:pt x="189" y="154"/>
                    </a:cubicBezTo>
                    <a:cubicBezTo>
                      <a:pt x="114" y="199"/>
                      <a:pt x="114" y="199"/>
                      <a:pt x="114" y="199"/>
                    </a:cubicBezTo>
                    <a:cubicBezTo>
                      <a:pt x="86" y="153"/>
                      <a:pt x="86" y="153"/>
                      <a:pt x="86" y="153"/>
                    </a:cubicBezTo>
                    <a:cubicBezTo>
                      <a:pt x="80" y="145"/>
                      <a:pt x="80" y="145"/>
                      <a:pt x="80" y="145"/>
                    </a:cubicBezTo>
                    <a:cubicBezTo>
                      <a:pt x="80" y="145"/>
                      <a:pt x="80" y="146"/>
                      <a:pt x="80" y="147"/>
                    </a:cubicBezTo>
                    <a:cubicBezTo>
                      <a:pt x="79" y="148"/>
                      <a:pt x="79" y="148"/>
                      <a:pt x="79" y="149"/>
                    </a:cubicBezTo>
                    <a:cubicBezTo>
                      <a:pt x="78" y="150"/>
                      <a:pt x="78" y="151"/>
                      <a:pt x="78" y="151"/>
                    </a:cubicBezTo>
                    <a:cubicBezTo>
                      <a:pt x="77" y="152"/>
                      <a:pt x="77" y="153"/>
                      <a:pt x="76" y="154"/>
                    </a:cubicBezTo>
                    <a:cubicBezTo>
                      <a:pt x="74" y="156"/>
                      <a:pt x="72" y="159"/>
                      <a:pt x="70" y="162"/>
                    </a:cubicBezTo>
                    <a:cubicBezTo>
                      <a:pt x="67" y="164"/>
                      <a:pt x="65" y="166"/>
                      <a:pt x="62" y="168"/>
                    </a:cubicBezTo>
                    <a:cubicBezTo>
                      <a:pt x="59" y="169"/>
                      <a:pt x="55" y="171"/>
                      <a:pt x="52" y="172"/>
                    </a:cubicBezTo>
                    <a:cubicBezTo>
                      <a:pt x="49" y="173"/>
                      <a:pt x="45" y="173"/>
                      <a:pt x="41" y="173"/>
                    </a:cubicBezTo>
                    <a:cubicBezTo>
                      <a:pt x="36" y="173"/>
                      <a:pt x="30" y="172"/>
                      <a:pt x="25" y="170"/>
                    </a:cubicBezTo>
                    <a:cubicBezTo>
                      <a:pt x="20" y="168"/>
                      <a:pt x="16" y="165"/>
                      <a:pt x="12" y="161"/>
                    </a:cubicBezTo>
                    <a:cubicBezTo>
                      <a:pt x="9" y="158"/>
                      <a:pt x="6" y="153"/>
                      <a:pt x="4" y="148"/>
                    </a:cubicBezTo>
                    <a:cubicBezTo>
                      <a:pt x="2" y="143"/>
                      <a:pt x="0" y="138"/>
                      <a:pt x="0" y="132"/>
                    </a:cubicBezTo>
                    <a:cubicBezTo>
                      <a:pt x="0" y="127"/>
                      <a:pt x="2" y="122"/>
                      <a:pt x="4" y="117"/>
                    </a:cubicBezTo>
                    <a:cubicBezTo>
                      <a:pt x="5" y="113"/>
                      <a:pt x="8" y="108"/>
                      <a:pt x="12" y="105"/>
                    </a:cubicBezTo>
                    <a:cubicBezTo>
                      <a:pt x="15" y="101"/>
                      <a:pt x="19" y="98"/>
                      <a:pt x="24" y="96"/>
                    </a:cubicBezTo>
                    <a:cubicBezTo>
                      <a:pt x="28" y="94"/>
                      <a:pt x="33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2" y="92"/>
                    </a:cubicBezTo>
                    <a:cubicBezTo>
                      <a:pt x="42" y="92"/>
                      <a:pt x="43" y="92"/>
                      <a:pt x="43" y="92"/>
                    </a:cubicBezTo>
                    <a:cubicBezTo>
                      <a:pt x="44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7" y="92"/>
                    </a:cubicBezTo>
                    <a:cubicBezTo>
                      <a:pt x="47" y="92"/>
                      <a:pt x="48" y="92"/>
                      <a:pt x="49" y="92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2" y="26"/>
                      <a:pt x="32" y="22"/>
                      <a:pt x="42" y="18"/>
                    </a:cubicBezTo>
                    <a:cubicBezTo>
                      <a:pt x="53" y="14"/>
                      <a:pt x="64" y="10"/>
                      <a:pt x="75" y="8"/>
                    </a:cubicBezTo>
                    <a:cubicBezTo>
                      <a:pt x="86" y="5"/>
                      <a:pt x="97" y="3"/>
                      <a:pt x="108" y="2"/>
                    </a:cubicBezTo>
                    <a:cubicBezTo>
                      <a:pt x="119" y="1"/>
                      <a:pt x="130" y="0"/>
                      <a:pt x="1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="" xmlns:a16="http://schemas.microsoft.com/office/drawing/2014/main" id="{3E3CBB9D-9A5A-484F-AC33-A3604797E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90" y="1180412"/>
                <a:ext cx="2187575" cy="1287463"/>
              </a:xfrm>
              <a:custGeom>
                <a:avLst/>
                <a:gdLst>
                  <a:gd name="T0" fmla="*/ 87 w 326"/>
                  <a:gd name="T1" fmla="*/ 149 h 192"/>
                  <a:gd name="T2" fmla="*/ 82 w 326"/>
                  <a:gd name="T3" fmla="*/ 140 h 192"/>
                  <a:gd name="T4" fmla="*/ 75 w 326"/>
                  <a:gd name="T5" fmla="*/ 140 h 192"/>
                  <a:gd name="T6" fmla="*/ 72 w 326"/>
                  <a:gd name="T7" fmla="*/ 147 h 192"/>
                  <a:gd name="T8" fmla="*/ 58 w 326"/>
                  <a:gd name="T9" fmla="*/ 162 h 192"/>
                  <a:gd name="T10" fmla="*/ 16 w 326"/>
                  <a:gd name="T11" fmla="*/ 159 h 192"/>
                  <a:gd name="T12" fmla="*/ 4 w 326"/>
                  <a:gd name="T13" fmla="*/ 119 h 192"/>
                  <a:gd name="T14" fmla="*/ 37 w 326"/>
                  <a:gd name="T15" fmla="*/ 94 h 192"/>
                  <a:gd name="T16" fmla="*/ 39 w 326"/>
                  <a:gd name="T17" fmla="*/ 94 h 192"/>
                  <a:gd name="T18" fmla="*/ 40 w 326"/>
                  <a:gd name="T19" fmla="*/ 94 h 192"/>
                  <a:gd name="T20" fmla="*/ 47 w 326"/>
                  <a:gd name="T21" fmla="*/ 95 h 192"/>
                  <a:gd name="T22" fmla="*/ 50 w 326"/>
                  <a:gd name="T23" fmla="*/ 88 h 192"/>
                  <a:gd name="T24" fmla="*/ 15 w 326"/>
                  <a:gd name="T25" fmla="*/ 32 h 192"/>
                  <a:gd name="T26" fmla="*/ 166 w 326"/>
                  <a:gd name="T27" fmla="*/ 4 h 192"/>
                  <a:gd name="T28" fmla="*/ 309 w 326"/>
                  <a:gd name="T29" fmla="*/ 49 h 192"/>
                  <a:gd name="T30" fmla="*/ 326 w 326"/>
                  <a:gd name="T31" fmla="*/ 62 h 192"/>
                  <a:gd name="T32" fmla="*/ 255 w 326"/>
                  <a:gd name="T33" fmla="*/ 105 h 192"/>
                  <a:gd name="T34" fmla="*/ 246 w 326"/>
                  <a:gd name="T35" fmla="*/ 111 h 192"/>
                  <a:gd name="T36" fmla="*/ 245 w 326"/>
                  <a:gd name="T37" fmla="*/ 117 h 192"/>
                  <a:gd name="T38" fmla="*/ 253 w 326"/>
                  <a:gd name="T39" fmla="*/ 121 h 192"/>
                  <a:gd name="T40" fmla="*/ 268 w 326"/>
                  <a:gd name="T41" fmla="*/ 135 h 192"/>
                  <a:gd name="T42" fmla="*/ 265 w 326"/>
                  <a:gd name="T43" fmla="*/ 176 h 192"/>
                  <a:gd name="T44" fmla="*/ 225 w 326"/>
                  <a:gd name="T45" fmla="*/ 188 h 192"/>
                  <a:gd name="T46" fmla="*/ 199 w 326"/>
                  <a:gd name="T47" fmla="*/ 156 h 192"/>
                  <a:gd name="T48" fmla="*/ 199 w 326"/>
                  <a:gd name="T49" fmla="*/ 154 h 192"/>
                  <a:gd name="T50" fmla="*/ 199 w 326"/>
                  <a:gd name="T51" fmla="*/ 153 h 192"/>
                  <a:gd name="T52" fmla="*/ 199 w 326"/>
                  <a:gd name="T53" fmla="*/ 148 h 192"/>
                  <a:gd name="T54" fmla="*/ 200 w 326"/>
                  <a:gd name="T55" fmla="*/ 147 h 192"/>
                  <a:gd name="T56" fmla="*/ 193 w 326"/>
                  <a:gd name="T57" fmla="*/ 143 h 192"/>
                  <a:gd name="T58" fmla="*/ 113 w 326"/>
                  <a:gd name="T59" fmla="*/ 192 h 192"/>
                  <a:gd name="T60" fmla="*/ 87 w 326"/>
                  <a:gd name="T61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6" h="192">
                    <a:moveTo>
                      <a:pt x="87" y="149"/>
                    </a:moveTo>
                    <a:cubicBezTo>
                      <a:pt x="82" y="140"/>
                      <a:pt x="82" y="140"/>
                      <a:pt x="82" y="140"/>
                    </a:cubicBezTo>
                    <a:cubicBezTo>
                      <a:pt x="81" y="138"/>
                      <a:pt x="77" y="138"/>
                      <a:pt x="75" y="140"/>
                    </a:cubicBezTo>
                    <a:cubicBezTo>
                      <a:pt x="74" y="142"/>
                      <a:pt x="73" y="145"/>
                      <a:pt x="72" y="147"/>
                    </a:cubicBezTo>
                    <a:cubicBezTo>
                      <a:pt x="69" y="154"/>
                      <a:pt x="64" y="159"/>
                      <a:pt x="58" y="162"/>
                    </a:cubicBezTo>
                    <a:cubicBezTo>
                      <a:pt x="45" y="170"/>
                      <a:pt x="28" y="168"/>
                      <a:pt x="16" y="159"/>
                    </a:cubicBezTo>
                    <a:cubicBezTo>
                      <a:pt x="5" y="150"/>
                      <a:pt x="0" y="134"/>
                      <a:pt x="4" y="119"/>
                    </a:cubicBezTo>
                    <a:cubicBezTo>
                      <a:pt x="9" y="105"/>
                      <a:pt x="22" y="95"/>
                      <a:pt x="37" y="94"/>
                    </a:cubicBezTo>
                    <a:cubicBezTo>
                      <a:pt x="37" y="94"/>
                      <a:pt x="39" y="94"/>
                      <a:pt x="39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2" y="94"/>
                      <a:pt x="44" y="95"/>
                      <a:pt x="47" y="95"/>
                    </a:cubicBezTo>
                    <a:cubicBezTo>
                      <a:pt x="50" y="95"/>
                      <a:pt x="52" y="91"/>
                      <a:pt x="50" y="8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61" y="7"/>
                      <a:pt x="115" y="0"/>
                      <a:pt x="166" y="4"/>
                    </a:cubicBezTo>
                    <a:cubicBezTo>
                      <a:pt x="216" y="7"/>
                      <a:pt x="268" y="21"/>
                      <a:pt x="309" y="49"/>
                    </a:cubicBezTo>
                    <a:cubicBezTo>
                      <a:pt x="315" y="53"/>
                      <a:pt x="320" y="58"/>
                      <a:pt x="326" y="62"/>
                    </a:cubicBezTo>
                    <a:cubicBezTo>
                      <a:pt x="255" y="105"/>
                      <a:pt x="255" y="105"/>
                      <a:pt x="255" y="105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4" y="112"/>
                      <a:pt x="244" y="115"/>
                      <a:pt x="245" y="117"/>
                    </a:cubicBezTo>
                    <a:cubicBezTo>
                      <a:pt x="247" y="119"/>
                      <a:pt x="251" y="119"/>
                      <a:pt x="253" y="121"/>
                    </a:cubicBezTo>
                    <a:cubicBezTo>
                      <a:pt x="259" y="124"/>
                      <a:pt x="264" y="129"/>
                      <a:pt x="268" y="135"/>
                    </a:cubicBezTo>
                    <a:cubicBezTo>
                      <a:pt x="275" y="148"/>
                      <a:pt x="274" y="164"/>
                      <a:pt x="265" y="176"/>
                    </a:cubicBezTo>
                    <a:cubicBezTo>
                      <a:pt x="255" y="187"/>
                      <a:pt x="239" y="192"/>
                      <a:pt x="225" y="188"/>
                    </a:cubicBezTo>
                    <a:cubicBezTo>
                      <a:pt x="211" y="183"/>
                      <a:pt x="200" y="171"/>
                      <a:pt x="199" y="156"/>
                    </a:cubicBezTo>
                    <a:cubicBezTo>
                      <a:pt x="199" y="154"/>
                      <a:pt x="199" y="154"/>
                      <a:pt x="199" y="154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199" y="151"/>
                      <a:pt x="199" y="150"/>
                      <a:pt x="199" y="148"/>
                    </a:cubicBezTo>
                    <a:cubicBezTo>
                      <a:pt x="200" y="147"/>
                      <a:pt x="200" y="147"/>
                      <a:pt x="200" y="147"/>
                    </a:cubicBezTo>
                    <a:cubicBezTo>
                      <a:pt x="200" y="144"/>
                      <a:pt x="196" y="141"/>
                      <a:pt x="193" y="143"/>
                    </a:cubicBezTo>
                    <a:cubicBezTo>
                      <a:pt x="113" y="192"/>
                      <a:pt x="113" y="192"/>
                      <a:pt x="113" y="192"/>
                    </a:cubicBezTo>
                    <a:lnTo>
                      <a:pt x="87" y="149"/>
                    </a:lnTo>
                    <a:close/>
                  </a:path>
                </a:pathLst>
              </a:custGeom>
              <a:solidFill>
                <a:srgbClr val="FAB1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="" xmlns:a16="http://schemas.microsoft.com/office/drawing/2014/main" id="{853117CB-CDA2-479D-8967-F81FDB639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27" y="1407424"/>
                <a:ext cx="1382713" cy="1952625"/>
              </a:xfrm>
              <a:custGeom>
                <a:avLst/>
                <a:gdLst>
                  <a:gd name="T0" fmla="*/ 104 w 206"/>
                  <a:gd name="T1" fmla="*/ 0 h 291"/>
                  <a:gd name="T2" fmla="*/ 133 w 206"/>
                  <a:gd name="T3" fmla="*/ 48 h 291"/>
                  <a:gd name="T4" fmla="*/ 117 w 206"/>
                  <a:gd name="T5" fmla="*/ 54 h 291"/>
                  <a:gd name="T6" fmla="*/ 103 w 206"/>
                  <a:gd name="T7" fmla="*/ 65 h 291"/>
                  <a:gd name="T8" fmla="*/ 95 w 206"/>
                  <a:gd name="T9" fmla="*/ 79 h 291"/>
                  <a:gd name="T10" fmla="*/ 91 w 206"/>
                  <a:gd name="T11" fmla="*/ 96 h 291"/>
                  <a:gd name="T12" fmla="*/ 95 w 206"/>
                  <a:gd name="T13" fmla="*/ 115 h 291"/>
                  <a:gd name="T14" fmla="*/ 106 w 206"/>
                  <a:gd name="T15" fmla="*/ 131 h 291"/>
                  <a:gd name="T16" fmla="*/ 121 w 206"/>
                  <a:gd name="T17" fmla="*/ 141 h 291"/>
                  <a:gd name="T18" fmla="*/ 140 w 206"/>
                  <a:gd name="T19" fmla="*/ 145 h 291"/>
                  <a:gd name="T20" fmla="*/ 152 w 206"/>
                  <a:gd name="T21" fmla="*/ 144 h 291"/>
                  <a:gd name="T22" fmla="*/ 163 w 206"/>
                  <a:gd name="T23" fmla="*/ 140 h 291"/>
                  <a:gd name="T24" fmla="*/ 172 w 206"/>
                  <a:gd name="T25" fmla="*/ 133 h 291"/>
                  <a:gd name="T26" fmla="*/ 180 w 206"/>
                  <a:gd name="T27" fmla="*/ 125 h 291"/>
                  <a:gd name="T28" fmla="*/ 206 w 206"/>
                  <a:gd name="T29" fmla="*/ 168 h 291"/>
                  <a:gd name="T30" fmla="*/ 144 w 206"/>
                  <a:gd name="T31" fmla="*/ 205 h 291"/>
                  <a:gd name="T32" fmla="*/ 136 w 206"/>
                  <a:gd name="T33" fmla="*/ 210 h 291"/>
                  <a:gd name="T34" fmla="*/ 138 w 206"/>
                  <a:gd name="T35" fmla="*/ 211 h 291"/>
                  <a:gd name="T36" fmla="*/ 140 w 206"/>
                  <a:gd name="T37" fmla="*/ 212 h 291"/>
                  <a:gd name="T38" fmla="*/ 142 w 206"/>
                  <a:gd name="T39" fmla="*/ 213 h 291"/>
                  <a:gd name="T40" fmla="*/ 145 w 206"/>
                  <a:gd name="T41" fmla="*/ 214 h 291"/>
                  <a:gd name="T42" fmla="*/ 153 w 206"/>
                  <a:gd name="T43" fmla="*/ 221 h 291"/>
                  <a:gd name="T44" fmla="*/ 159 w 206"/>
                  <a:gd name="T45" fmla="*/ 229 h 291"/>
                  <a:gd name="T46" fmla="*/ 163 w 206"/>
                  <a:gd name="T47" fmla="*/ 239 h 291"/>
                  <a:gd name="T48" fmla="*/ 164 w 206"/>
                  <a:gd name="T49" fmla="*/ 250 h 291"/>
                  <a:gd name="T50" fmla="*/ 161 w 206"/>
                  <a:gd name="T51" fmla="*/ 266 h 291"/>
                  <a:gd name="T52" fmla="*/ 152 w 206"/>
                  <a:gd name="T53" fmla="*/ 279 h 291"/>
                  <a:gd name="T54" fmla="*/ 139 w 206"/>
                  <a:gd name="T55" fmla="*/ 287 h 291"/>
                  <a:gd name="T56" fmla="*/ 123 w 206"/>
                  <a:gd name="T57" fmla="*/ 291 h 291"/>
                  <a:gd name="T58" fmla="*/ 108 w 206"/>
                  <a:gd name="T59" fmla="*/ 288 h 291"/>
                  <a:gd name="T60" fmla="*/ 95 w 206"/>
                  <a:gd name="T61" fmla="*/ 279 h 291"/>
                  <a:gd name="T62" fmla="*/ 86 w 206"/>
                  <a:gd name="T63" fmla="*/ 267 h 291"/>
                  <a:gd name="T64" fmla="*/ 82 w 206"/>
                  <a:gd name="T65" fmla="*/ 252 h 291"/>
                  <a:gd name="T66" fmla="*/ 82 w 206"/>
                  <a:gd name="T67" fmla="*/ 252 h 291"/>
                  <a:gd name="T68" fmla="*/ 82 w 206"/>
                  <a:gd name="T69" fmla="*/ 251 h 291"/>
                  <a:gd name="T70" fmla="*/ 82 w 206"/>
                  <a:gd name="T71" fmla="*/ 250 h 291"/>
                  <a:gd name="T72" fmla="*/ 82 w 206"/>
                  <a:gd name="T73" fmla="*/ 250 h 291"/>
                  <a:gd name="T74" fmla="*/ 82 w 206"/>
                  <a:gd name="T75" fmla="*/ 248 h 291"/>
                  <a:gd name="T76" fmla="*/ 82 w 206"/>
                  <a:gd name="T77" fmla="*/ 246 h 291"/>
                  <a:gd name="T78" fmla="*/ 83 w 206"/>
                  <a:gd name="T79" fmla="*/ 244 h 291"/>
                  <a:gd name="T80" fmla="*/ 83 w 206"/>
                  <a:gd name="T81" fmla="*/ 242 h 291"/>
                  <a:gd name="T82" fmla="*/ 74 w 206"/>
                  <a:gd name="T83" fmla="*/ 248 h 291"/>
                  <a:gd name="T84" fmla="*/ 15 w 206"/>
                  <a:gd name="T85" fmla="*/ 284 h 291"/>
                  <a:gd name="T86" fmla="*/ 4 w 206"/>
                  <a:gd name="T87" fmla="*/ 240 h 291"/>
                  <a:gd name="T88" fmla="*/ 1 w 206"/>
                  <a:gd name="T89" fmla="*/ 191 h 291"/>
                  <a:gd name="T90" fmla="*/ 9 w 206"/>
                  <a:gd name="T91" fmla="*/ 140 h 291"/>
                  <a:gd name="T92" fmla="*/ 30 w 206"/>
                  <a:gd name="T93" fmla="*/ 85 h 291"/>
                  <a:gd name="T94" fmla="*/ 45 w 206"/>
                  <a:gd name="T95" fmla="*/ 58 h 291"/>
                  <a:gd name="T96" fmla="*/ 62 w 206"/>
                  <a:gd name="T97" fmla="*/ 35 h 291"/>
                  <a:gd name="T98" fmla="*/ 82 w 206"/>
                  <a:gd name="T99" fmla="*/ 16 h 291"/>
                  <a:gd name="T100" fmla="*/ 104 w 206"/>
                  <a:gd name="T101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291">
                    <a:moveTo>
                      <a:pt x="104" y="0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27" y="49"/>
                      <a:pt x="122" y="51"/>
                      <a:pt x="117" y="54"/>
                    </a:cubicBezTo>
                    <a:cubicBezTo>
                      <a:pt x="112" y="57"/>
                      <a:pt x="107" y="60"/>
                      <a:pt x="103" y="65"/>
                    </a:cubicBezTo>
                    <a:cubicBezTo>
                      <a:pt x="100" y="69"/>
                      <a:pt x="97" y="74"/>
                      <a:pt x="95" y="79"/>
                    </a:cubicBezTo>
                    <a:cubicBezTo>
                      <a:pt x="92" y="85"/>
                      <a:pt x="91" y="90"/>
                      <a:pt x="91" y="96"/>
                    </a:cubicBezTo>
                    <a:cubicBezTo>
                      <a:pt x="91" y="103"/>
                      <a:pt x="93" y="110"/>
                      <a:pt x="95" y="115"/>
                    </a:cubicBezTo>
                    <a:cubicBezTo>
                      <a:pt x="98" y="121"/>
                      <a:pt x="101" y="127"/>
                      <a:pt x="106" y="131"/>
                    </a:cubicBezTo>
                    <a:cubicBezTo>
                      <a:pt x="110" y="135"/>
                      <a:pt x="115" y="139"/>
                      <a:pt x="121" y="141"/>
                    </a:cubicBezTo>
                    <a:cubicBezTo>
                      <a:pt x="127" y="144"/>
                      <a:pt x="133" y="145"/>
                      <a:pt x="140" y="145"/>
                    </a:cubicBezTo>
                    <a:cubicBezTo>
                      <a:pt x="144" y="145"/>
                      <a:pt x="148" y="145"/>
                      <a:pt x="152" y="144"/>
                    </a:cubicBezTo>
                    <a:cubicBezTo>
                      <a:pt x="156" y="143"/>
                      <a:pt x="159" y="142"/>
                      <a:pt x="163" y="140"/>
                    </a:cubicBezTo>
                    <a:cubicBezTo>
                      <a:pt x="166" y="138"/>
                      <a:pt x="169" y="136"/>
                      <a:pt x="172" y="133"/>
                    </a:cubicBezTo>
                    <a:cubicBezTo>
                      <a:pt x="175" y="131"/>
                      <a:pt x="178" y="128"/>
                      <a:pt x="180" y="125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144" y="205"/>
                      <a:pt x="144" y="205"/>
                      <a:pt x="144" y="205"/>
                    </a:cubicBezTo>
                    <a:cubicBezTo>
                      <a:pt x="136" y="210"/>
                      <a:pt x="136" y="210"/>
                      <a:pt x="136" y="210"/>
                    </a:cubicBezTo>
                    <a:cubicBezTo>
                      <a:pt x="136" y="211"/>
                      <a:pt x="137" y="211"/>
                      <a:pt x="138" y="211"/>
                    </a:cubicBezTo>
                    <a:cubicBezTo>
                      <a:pt x="139" y="212"/>
                      <a:pt x="139" y="212"/>
                      <a:pt x="140" y="212"/>
                    </a:cubicBezTo>
                    <a:cubicBezTo>
                      <a:pt x="141" y="213"/>
                      <a:pt x="142" y="213"/>
                      <a:pt x="142" y="213"/>
                    </a:cubicBezTo>
                    <a:cubicBezTo>
                      <a:pt x="143" y="214"/>
                      <a:pt x="144" y="214"/>
                      <a:pt x="145" y="214"/>
                    </a:cubicBezTo>
                    <a:cubicBezTo>
                      <a:pt x="148" y="216"/>
                      <a:pt x="150" y="218"/>
                      <a:pt x="153" y="221"/>
                    </a:cubicBezTo>
                    <a:cubicBezTo>
                      <a:pt x="155" y="223"/>
                      <a:pt x="157" y="226"/>
                      <a:pt x="159" y="229"/>
                    </a:cubicBezTo>
                    <a:cubicBezTo>
                      <a:pt x="161" y="232"/>
                      <a:pt x="162" y="235"/>
                      <a:pt x="163" y="239"/>
                    </a:cubicBezTo>
                    <a:cubicBezTo>
                      <a:pt x="164" y="242"/>
                      <a:pt x="164" y="246"/>
                      <a:pt x="164" y="250"/>
                    </a:cubicBezTo>
                    <a:cubicBezTo>
                      <a:pt x="164" y="255"/>
                      <a:pt x="163" y="261"/>
                      <a:pt x="161" y="266"/>
                    </a:cubicBezTo>
                    <a:cubicBezTo>
                      <a:pt x="159" y="270"/>
                      <a:pt x="156" y="275"/>
                      <a:pt x="152" y="279"/>
                    </a:cubicBezTo>
                    <a:cubicBezTo>
                      <a:pt x="149" y="282"/>
                      <a:pt x="144" y="285"/>
                      <a:pt x="139" y="287"/>
                    </a:cubicBezTo>
                    <a:cubicBezTo>
                      <a:pt x="134" y="289"/>
                      <a:pt x="129" y="291"/>
                      <a:pt x="123" y="291"/>
                    </a:cubicBezTo>
                    <a:cubicBezTo>
                      <a:pt x="118" y="291"/>
                      <a:pt x="113" y="290"/>
                      <a:pt x="108" y="288"/>
                    </a:cubicBezTo>
                    <a:cubicBezTo>
                      <a:pt x="103" y="286"/>
                      <a:pt x="99" y="283"/>
                      <a:pt x="95" y="279"/>
                    </a:cubicBezTo>
                    <a:cubicBezTo>
                      <a:pt x="92" y="276"/>
                      <a:pt x="88" y="272"/>
                      <a:pt x="86" y="267"/>
                    </a:cubicBezTo>
                    <a:cubicBezTo>
                      <a:pt x="84" y="263"/>
                      <a:pt x="83" y="258"/>
                      <a:pt x="82" y="252"/>
                    </a:cubicBezTo>
                    <a:cubicBezTo>
                      <a:pt x="82" y="252"/>
                      <a:pt x="82" y="252"/>
                      <a:pt x="82" y="252"/>
                    </a:cubicBezTo>
                    <a:cubicBezTo>
                      <a:pt x="82" y="251"/>
                      <a:pt x="82" y="251"/>
                      <a:pt x="82" y="251"/>
                    </a:cubicBezTo>
                    <a:cubicBezTo>
                      <a:pt x="82" y="251"/>
                      <a:pt x="82" y="251"/>
                      <a:pt x="82" y="250"/>
                    </a:cubicBezTo>
                    <a:cubicBezTo>
                      <a:pt x="82" y="250"/>
                      <a:pt x="82" y="250"/>
                      <a:pt x="82" y="250"/>
                    </a:cubicBezTo>
                    <a:cubicBezTo>
                      <a:pt x="82" y="249"/>
                      <a:pt x="82" y="248"/>
                      <a:pt x="82" y="248"/>
                    </a:cubicBezTo>
                    <a:cubicBezTo>
                      <a:pt x="82" y="247"/>
                      <a:pt x="82" y="247"/>
                      <a:pt x="82" y="246"/>
                    </a:cubicBezTo>
                    <a:cubicBezTo>
                      <a:pt x="83" y="245"/>
                      <a:pt x="83" y="245"/>
                      <a:pt x="83" y="244"/>
                    </a:cubicBezTo>
                    <a:cubicBezTo>
                      <a:pt x="83" y="244"/>
                      <a:pt x="83" y="243"/>
                      <a:pt x="83" y="242"/>
                    </a:cubicBezTo>
                    <a:cubicBezTo>
                      <a:pt x="74" y="248"/>
                      <a:pt x="74" y="248"/>
                      <a:pt x="74" y="248"/>
                    </a:cubicBezTo>
                    <a:cubicBezTo>
                      <a:pt x="15" y="284"/>
                      <a:pt x="15" y="284"/>
                      <a:pt x="15" y="284"/>
                    </a:cubicBezTo>
                    <a:cubicBezTo>
                      <a:pt x="10" y="270"/>
                      <a:pt x="7" y="255"/>
                      <a:pt x="4" y="240"/>
                    </a:cubicBezTo>
                    <a:cubicBezTo>
                      <a:pt x="2" y="224"/>
                      <a:pt x="0" y="208"/>
                      <a:pt x="1" y="191"/>
                    </a:cubicBezTo>
                    <a:cubicBezTo>
                      <a:pt x="2" y="175"/>
                      <a:pt x="4" y="157"/>
                      <a:pt x="9" y="140"/>
                    </a:cubicBezTo>
                    <a:cubicBezTo>
                      <a:pt x="13" y="122"/>
                      <a:pt x="20" y="103"/>
                      <a:pt x="30" y="85"/>
                    </a:cubicBezTo>
                    <a:cubicBezTo>
                      <a:pt x="35" y="75"/>
                      <a:pt x="39" y="66"/>
                      <a:pt x="45" y="58"/>
                    </a:cubicBezTo>
                    <a:cubicBezTo>
                      <a:pt x="50" y="50"/>
                      <a:pt x="56" y="42"/>
                      <a:pt x="62" y="35"/>
                    </a:cubicBezTo>
                    <a:cubicBezTo>
                      <a:pt x="68" y="28"/>
                      <a:pt x="75" y="22"/>
                      <a:pt x="82" y="16"/>
                    </a:cubicBezTo>
                    <a:cubicBezTo>
                      <a:pt x="89" y="10"/>
                      <a:pt x="96" y="5"/>
                      <a:pt x="1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="" xmlns:a16="http://schemas.microsoft.com/office/drawing/2014/main" id="{02197553-9BB4-430D-8968-D29706507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477" y="1448699"/>
                <a:ext cx="1336675" cy="1878013"/>
              </a:xfrm>
              <a:custGeom>
                <a:avLst/>
                <a:gdLst>
                  <a:gd name="T0" fmla="*/ 122 w 199"/>
                  <a:gd name="T1" fmla="*/ 280 h 280"/>
                  <a:gd name="T2" fmla="*/ 86 w 199"/>
                  <a:gd name="T3" fmla="*/ 246 h 280"/>
                  <a:gd name="T4" fmla="*/ 85 w 199"/>
                  <a:gd name="T5" fmla="*/ 244 h 280"/>
                  <a:gd name="T6" fmla="*/ 85 w 199"/>
                  <a:gd name="T7" fmla="*/ 244 h 280"/>
                  <a:gd name="T8" fmla="*/ 86 w 199"/>
                  <a:gd name="T9" fmla="*/ 237 h 280"/>
                  <a:gd name="T10" fmla="*/ 80 w 199"/>
                  <a:gd name="T11" fmla="*/ 233 h 280"/>
                  <a:gd name="T12" fmla="*/ 16 w 199"/>
                  <a:gd name="T13" fmla="*/ 272 h 280"/>
                  <a:gd name="T14" fmla="*/ 16 w 199"/>
                  <a:gd name="T15" fmla="*/ 119 h 280"/>
                  <a:gd name="T16" fmla="*/ 101 w 199"/>
                  <a:gd name="T17" fmla="*/ 0 h 280"/>
                  <a:gd name="T18" fmla="*/ 126 w 199"/>
                  <a:gd name="T19" fmla="*/ 40 h 280"/>
                  <a:gd name="T20" fmla="*/ 95 w 199"/>
                  <a:gd name="T21" fmla="*/ 119 h 280"/>
                  <a:gd name="T22" fmla="*/ 178 w 199"/>
                  <a:gd name="T23" fmla="*/ 126 h 280"/>
                  <a:gd name="T24" fmla="*/ 199 w 199"/>
                  <a:gd name="T25" fmla="*/ 160 h 280"/>
                  <a:gd name="T26" fmla="*/ 132 w 199"/>
                  <a:gd name="T27" fmla="*/ 201 h 280"/>
                  <a:gd name="T28" fmla="*/ 134 w 199"/>
                  <a:gd name="T29" fmla="*/ 209 h 280"/>
                  <a:gd name="T30" fmla="*/ 146 w 199"/>
                  <a:gd name="T31" fmla="*/ 215 h 280"/>
                  <a:gd name="T32" fmla="*/ 159 w 199"/>
                  <a:gd name="T33" fmla="*/ 241 h 280"/>
                  <a:gd name="T34" fmla="*/ 122 w 199"/>
                  <a:gd name="T35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280">
                    <a:moveTo>
                      <a:pt x="122" y="280"/>
                    </a:moveTo>
                    <a:cubicBezTo>
                      <a:pt x="103" y="280"/>
                      <a:pt x="87" y="265"/>
                      <a:pt x="86" y="246"/>
                    </a:cubicBezTo>
                    <a:cubicBezTo>
                      <a:pt x="86" y="246"/>
                      <a:pt x="85" y="244"/>
                      <a:pt x="85" y="244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5" y="241"/>
                      <a:pt x="86" y="239"/>
                      <a:pt x="86" y="237"/>
                    </a:cubicBezTo>
                    <a:cubicBezTo>
                      <a:pt x="87" y="234"/>
                      <a:pt x="83" y="231"/>
                      <a:pt x="80" y="233"/>
                    </a:cubicBezTo>
                    <a:cubicBezTo>
                      <a:pt x="16" y="272"/>
                      <a:pt x="16" y="272"/>
                      <a:pt x="16" y="272"/>
                    </a:cubicBezTo>
                    <a:cubicBezTo>
                      <a:pt x="0" y="222"/>
                      <a:pt x="0" y="168"/>
                      <a:pt x="16" y="119"/>
                    </a:cubicBezTo>
                    <a:cubicBezTo>
                      <a:pt x="32" y="72"/>
                      <a:pt x="59" y="28"/>
                      <a:pt x="101" y="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92" y="49"/>
                      <a:pt x="75" y="90"/>
                      <a:pt x="95" y="119"/>
                    </a:cubicBezTo>
                    <a:cubicBezTo>
                      <a:pt x="113" y="148"/>
                      <a:pt x="155" y="151"/>
                      <a:pt x="178" y="126"/>
                    </a:cubicBezTo>
                    <a:cubicBezTo>
                      <a:pt x="199" y="160"/>
                      <a:pt x="199" y="160"/>
                      <a:pt x="199" y="160"/>
                    </a:cubicBezTo>
                    <a:cubicBezTo>
                      <a:pt x="132" y="201"/>
                      <a:pt x="132" y="201"/>
                      <a:pt x="132" y="201"/>
                    </a:cubicBezTo>
                    <a:cubicBezTo>
                      <a:pt x="128" y="203"/>
                      <a:pt x="131" y="208"/>
                      <a:pt x="134" y="209"/>
                    </a:cubicBezTo>
                    <a:cubicBezTo>
                      <a:pt x="139" y="210"/>
                      <a:pt x="142" y="212"/>
                      <a:pt x="146" y="215"/>
                    </a:cubicBezTo>
                    <a:cubicBezTo>
                      <a:pt x="154" y="221"/>
                      <a:pt x="159" y="231"/>
                      <a:pt x="159" y="241"/>
                    </a:cubicBezTo>
                    <a:cubicBezTo>
                      <a:pt x="161" y="262"/>
                      <a:pt x="143" y="280"/>
                      <a:pt x="122" y="280"/>
                    </a:cubicBezTo>
                    <a:close/>
                  </a:path>
                </a:pathLst>
              </a:custGeom>
              <a:solidFill>
                <a:srgbClr val="E8E3D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="" xmlns:a16="http://schemas.microsoft.com/office/drawing/2014/main" id="{B49CD147-B366-4C85-8DDB-BC9354A22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527" y="1636024"/>
                <a:ext cx="2154238" cy="2260600"/>
              </a:xfrm>
              <a:custGeom>
                <a:avLst/>
                <a:gdLst>
                  <a:gd name="T0" fmla="*/ 263 w 321"/>
                  <a:gd name="T1" fmla="*/ 39 h 337"/>
                  <a:gd name="T2" fmla="*/ 288 w 321"/>
                  <a:gd name="T3" fmla="*/ 103 h 337"/>
                  <a:gd name="T4" fmla="*/ 289 w 321"/>
                  <a:gd name="T5" fmla="*/ 137 h 337"/>
                  <a:gd name="T6" fmla="*/ 291 w 321"/>
                  <a:gd name="T7" fmla="*/ 159 h 337"/>
                  <a:gd name="T8" fmla="*/ 293 w 321"/>
                  <a:gd name="T9" fmla="*/ 175 h 337"/>
                  <a:gd name="T10" fmla="*/ 301 w 321"/>
                  <a:gd name="T11" fmla="*/ 198 h 337"/>
                  <a:gd name="T12" fmla="*/ 315 w 321"/>
                  <a:gd name="T13" fmla="*/ 213 h 337"/>
                  <a:gd name="T14" fmla="*/ 319 w 321"/>
                  <a:gd name="T15" fmla="*/ 216 h 337"/>
                  <a:gd name="T16" fmla="*/ 256 w 321"/>
                  <a:gd name="T17" fmla="*/ 258 h 337"/>
                  <a:gd name="T18" fmla="*/ 240 w 321"/>
                  <a:gd name="T19" fmla="*/ 228 h 337"/>
                  <a:gd name="T20" fmla="*/ 207 w 321"/>
                  <a:gd name="T21" fmla="*/ 216 h 337"/>
                  <a:gd name="T22" fmla="*/ 172 w 321"/>
                  <a:gd name="T23" fmla="*/ 230 h 337"/>
                  <a:gd name="T24" fmla="*/ 158 w 321"/>
                  <a:gd name="T25" fmla="*/ 265 h 337"/>
                  <a:gd name="T26" fmla="*/ 164 w 321"/>
                  <a:gd name="T27" fmla="*/ 288 h 337"/>
                  <a:gd name="T28" fmla="*/ 179 w 321"/>
                  <a:gd name="T29" fmla="*/ 305 h 337"/>
                  <a:gd name="T30" fmla="*/ 85 w 321"/>
                  <a:gd name="T31" fmla="*/ 268 h 337"/>
                  <a:gd name="T32" fmla="*/ 79 w 321"/>
                  <a:gd name="T33" fmla="*/ 261 h 337"/>
                  <a:gd name="T34" fmla="*/ 77 w 321"/>
                  <a:gd name="T35" fmla="*/ 266 h 337"/>
                  <a:gd name="T36" fmla="*/ 69 w 321"/>
                  <a:gd name="T37" fmla="*/ 276 h 337"/>
                  <a:gd name="T38" fmla="*/ 51 w 321"/>
                  <a:gd name="T39" fmla="*/ 286 h 337"/>
                  <a:gd name="T40" fmla="*/ 25 w 321"/>
                  <a:gd name="T41" fmla="*/ 284 h 337"/>
                  <a:gd name="T42" fmla="*/ 3 w 321"/>
                  <a:gd name="T43" fmla="*/ 262 h 337"/>
                  <a:gd name="T44" fmla="*/ 3 w 321"/>
                  <a:gd name="T45" fmla="*/ 231 h 337"/>
                  <a:gd name="T46" fmla="*/ 23 w 321"/>
                  <a:gd name="T47" fmla="*/ 209 h 337"/>
                  <a:gd name="T48" fmla="*/ 39 w 321"/>
                  <a:gd name="T49" fmla="*/ 205 h 337"/>
                  <a:gd name="T50" fmla="*/ 40 w 321"/>
                  <a:gd name="T51" fmla="*/ 205 h 337"/>
                  <a:gd name="T52" fmla="*/ 43 w 321"/>
                  <a:gd name="T53" fmla="*/ 205 h 337"/>
                  <a:gd name="T54" fmla="*/ 46 w 321"/>
                  <a:gd name="T55" fmla="*/ 206 h 337"/>
                  <a:gd name="T56" fmla="*/ 42 w 321"/>
                  <a:gd name="T57" fmla="*/ 197 h 337"/>
                  <a:gd name="T58" fmla="*/ 76 w 321"/>
                  <a:gd name="T59" fmla="*/ 93 h 337"/>
                  <a:gd name="T60" fmla="*/ 93 w 321"/>
                  <a:gd name="T61" fmla="*/ 122 h 337"/>
                  <a:gd name="T62" fmla="*/ 125 w 321"/>
                  <a:gd name="T63" fmla="*/ 134 h 337"/>
                  <a:gd name="T64" fmla="*/ 160 w 321"/>
                  <a:gd name="T65" fmla="*/ 119 h 337"/>
                  <a:gd name="T66" fmla="*/ 174 w 321"/>
                  <a:gd name="T67" fmla="*/ 85 h 337"/>
                  <a:gd name="T68" fmla="*/ 168 w 321"/>
                  <a:gd name="T69" fmla="*/ 63 h 337"/>
                  <a:gd name="T70" fmla="*/ 154 w 321"/>
                  <a:gd name="T71" fmla="*/ 4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1" h="337">
                    <a:moveTo>
                      <a:pt x="228" y="0"/>
                    </a:moveTo>
                    <a:cubicBezTo>
                      <a:pt x="243" y="14"/>
                      <a:pt x="254" y="27"/>
                      <a:pt x="263" y="39"/>
                    </a:cubicBezTo>
                    <a:cubicBezTo>
                      <a:pt x="271" y="52"/>
                      <a:pt x="277" y="64"/>
                      <a:pt x="281" y="75"/>
                    </a:cubicBezTo>
                    <a:cubicBezTo>
                      <a:pt x="285" y="86"/>
                      <a:pt x="287" y="95"/>
                      <a:pt x="288" y="103"/>
                    </a:cubicBezTo>
                    <a:cubicBezTo>
                      <a:pt x="289" y="111"/>
                      <a:pt x="289" y="117"/>
                      <a:pt x="289" y="121"/>
                    </a:cubicBezTo>
                    <a:cubicBezTo>
                      <a:pt x="289" y="127"/>
                      <a:pt x="289" y="132"/>
                      <a:pt x="289" y="137"/>
                    </a:cubicBezTo>
                    <a:cubicBezTo>
                      <a:pt x="289" y="141"/>
                      <a:pt x="289" y="145"/>
                      <a:pt x="289" y="148"/>
                    </a:cubicBezTo>
                    <a:cubicBezTo>
                      <a:pt x="290" y="152"/>
                      <a:pt x="290" y="155"/>
                      <a:pt x="291" y="159"/>
                    </a:cubicBezTo>
                    <a:cubicBezTo>
                      <a:pt x="291" y="162"/>
                      <a:pt x="292" y="166"/>
                      <a:pt x="292" y="171"/>
                    </a:cubicBezTo>
                    <a:cubicBezTo>
                      <a:pt x="292" y="171"/>
                      <a:pt x="292" y="173"/>
                      <a:pt x="293" y="175"/>
                    </a:cubicBezTo>
                    <a:cubicBezTo>
                      <a:pt x="293" y="178"/>
                      <a:pt x="294" y="181"/>
                      <a:pt x="295" y="185"/>
                    </a:cubicBezTo>
                    <a:cubicBezTo>
                      <a:pt x="296" y="189"/>
                      <a:pt x="298" y="193"/>
                      <a:pt x="301" y="198"/>
                    </a:cubicBezTo>
                    <a:cubicBezTo>
                      <a:pt x="304" y="203"/>
                      <a:pt x="308" y="207"/>
                      <a:pt x="313" y="212"/>
                    </a:cubicBezTo>
                    <a:cubicBezTo>
                      <a:pt x="314" y="212"/>
                      <a:pt x="315" y="213"/>
                      <a:pt x="315" y="213"/>
                    </a:cubicBezTo>
                    <a:cubicBezTo>
                      <a:pt x="316" y="214"/>
                      <a:pt x="316" y="214"/>
                      <a:pt x="317" y="215"/>
                    </a:cubicBezTo>
                    <a:cubicBezTo>
                      <a:pt x="318" y="215"/>
                      <a:pt x="318" y="216"/>
                      <a:pt x="319" y="216"/>
                    </a:cubicBezTo>
                    <a:cubicBezTo>
                      <a:pt x="320" y="217"/>
                      <a:pt x="320" y="217"/>
                      <a:pt x="321" y="218"/>
                    </a:cubicBezTo>
                    <a:cubicBezTo>
                      <a:pt x="256" y="258"/>
                      <a:pt x="256" y="258"/>
                      <a:pt x="256" y="258"/>
                    </a:cubicBezTo>
                    <a:cubicBezTo>
                      <a:pt x="255" y="252"/>
                      <a:pt x="253" y="246"/>
                      <a:pt x="250" y="241"/>
                    </a:cubicBezTo>
                    <a:cubicBezTo>
                      <a:pt x="248" y="236"/>
                      <a:pt x="244" y="231"/>
                      <a:pt x="240" y="228"/>
                    </a:cubicBezTo>
                    <a:cubicBezTo>
                      <a:pt x="235" y="224"/>
                      <a:pt x="230" y="221"/>
                      <a:pt x="225" y="219"/>
                    </a:cubicBezTo>
                    <a:cubicBezTo>
                      <a:pt x="219" y="217"/>
                      <a:pt x="213" y="216"/>
                      <a:pt x="207" y="216"/>
                    </a:cubicBezTo>
                    <a:cubicBezTo>
                      <a:pt x="200" y="216"/>
                      <a:pt x="194" y="217"/>
                      <a:pt x="188" y="219"/>
                    </a:cubicBezTo>
                    <a:cubicBezTo>
                      <a:pt x="182" y="222"/>
                      <a:pt x="177" y="226"/>
                      <a:pt x="172" y="230"/>
                    </a:cubicBezTo>
                    <a:cubicBezTo>
                      <a:pt x="168" y="234"/>
                      <a:pt x="164" y="240"/>
                      <a:pt x="162" y="246"/>
                    </a:cubicBezTo>
                    <a:cubicBezTo>
                      <a:pt x="159" y="252"/>
                      <a:pt x="158" y="258"/>
                      <a:pt x="158" y="265"/>
                    </a:cubicBezTo>
                    <a:cubicBezTo>
                      <a:pt x="158" y="269"/>
                      <a:pt x="159" y="273"/>
                      <a:pt x="160" y="277"/>
                    </a:cubicBezTo>
                    <a:cubicBezTo>
                      <a:pt x="161" y="281"/>
                      <a:pt x="162" y="284"/>
                      <a:pt x="164" y="288"/>
                    </a:cubicBezTo>
                    <a:cubicBezTo>
                      <a:pt x="166" y="291"/>
                      <a:pt x="168" y="294"/>
                      <a:pt x="170" y="297"/>
                    </a:cubicBezTo>
                    <a:cubicBezTo>
                      <a:pt x="173" y="300"/>
                      <a:pt x="176" y="303"/>
                      <a:pt x="179" y="305"/>
                    </a:cubicBezTo>
                    <a:cubicBezTo>
                      <a:pt x="127" y="337"/>
                      <a:pt x="127" y="337"/>
                      <a:pt x="127" y="337"/>
                    </a:cubicBezTo>
                    <a:cubicBezTo>
                      <a:pt x="85" y="268"/>
                      <a:pt x="85" y="268"/>
                      <a:pt x="85" y="268"/>
                    </a:cubicBezTo>
                    <a:cubicBezTo>
                      <a:pt x="80" y="259"/>
                      <a:pt x="80" y="259"/>
                      <a:pt x="80" y="259"/>
                    </a:cubicBezTo>
                    <a:cubicBezTo>
                      <a:pt x="80" y="260"/>
                      <a:pt x="79" y="260"/>
                      <a:pt x="79" y="261"/>
                    </a:cubicBezTo>
                    <a:cubicBezTo>
                      <a:pt x="79" y="262"/>
                      <a:pt x="78" y="263"/>
                      <a:pt x="78" y="263"/>
                    </a:cubicBezTo>
                    <a:cubicBezTo>
                      <a:pt x="78" y="264"/>
                      <a:pt x="77" y="265"/>
                      <a:pt x="77" y="266"/>
                    </a:cubicBezTo>
                    <a:cubicBezTo>
                      <a:pt x="77" y="266"/>
                      <a:pt x="76" y="267"/>
                      <a:pt x="76" y="268"/>
                    </a:cubicBezTo>
                    <a:cubicBezTo>
                      <a:pt x="74" y="271"/>
                      <a:pt x="72" y="273"/>
                      <a:pt x="69" y="276"/>
                    </a:cubicBezTo>
                    <a:cubicBezTo>
                      <a:pt x="67" y="278"/>
                      <a:pt x="64" y="280"/>
                      <a:pt x="61" y="282"/>
                    </a:cubicBezTo>
                    <a:cubicBezTo>
                      <a:pt x="58" y="284"/>
                      <a:pt x="55" y="285"/>
                      <a:pt x="51" y="286"/>
                    </a:cubicBezTo>
                    <a:cubicBezTo>
                      <a:pt x="48" y="287"/>
                      <a:pt x="44" y="287"/>
                      <a:pt x="41" y="287"/>
                    </a:cubicBezTo>
                    <a:cubicBezTo>
                      <a:pt x="35" y="287"/>
                      <a:pt x="30" y="286"/>
                      <a:pt x="25" y="284"/>
                    </a:cubicBezTo>
                    <a:cubicBezTo>
                      <a:pt x="20" y="282"/>
                      <a:pt x="15" y="279"/>
                      <a:pt x="12" y="275"/>
                    </a:cubicBezTo>
                    <a:cubicBezTo>
                      <a:pt x="8" y="272"/>
                      <a:pt x="5" y="267"/>
                      <a:pt x="3" y="262"/>
                    </a:cubicBezTo>
                    <a:cubicBezTo>
                      <a:pt x="1" y="257"/>
                      <a:pt x="0" y="252"/>
                      <a:pt x="0" y="246"/>
                    </a:cubicBezTo>
                    <a:cubicBezTo>
                      <a:pt x="0" y="241"/>
                      <a:pt x="1" y="236"/>
                      <a:pt x="3" y="231"/>
                    </a:cubicBezTo>
                    <a:cubicBezTo>
                      <a:pt x="5" y="226"/>
                      <a:pt x="7" y="222"/>
                      <a:pt x="11" y="218"/>
                    </a:cubicBezTo>
                    <a:cubicBezTo>
                      <a:pt x="14" y="215"/>
                      <a:pt x="18" y="212"/>
                      <a:pt x="23" y="209"/>
                    </a:cubicBezTo>
                    <a:cubicBezTo>
                      <a:pt x="27" y="207"/>
                      <a:pt x="32" y="206"/>
                      <a:pt x="38" y="205"/>
                    </a:cubicBezTo>
                    <a:cubicBezTo>
                      <a:pt x="38" y="205"/>
                      <a:pt x="38" y="205"/>
                      <a:pt x="39" y="205"/>
                    </a:cubicBezTo>
                    <a:cubicBezTo>
                      <a:pt x="39" y="205"/>
                      <a:pt x="39" y="205"/>
                      <a:pt x="39" y="205"/>
                    </a:cubicBezTo>
                    <a:cubicBezTo>
                      <a:pt x="40" y="205"/>
                      <a:pt x="40" y="205"/>
                      <a:pt x="40" y="205"/>
                    </a:cubicBezTo>
                    <a:cubicBezTo>
                      <a:pt x="40" y="205"/>
                      <a:pt x="41" y="205"/>
                      <a:pt x="41" y="205"/>
                    </a:cubicBezTo>
                    <a:cubicBezTo>
                      <a:pt x="41" y="205"/>
                      <a:pt x="42" y="205"/>
                      <a:pt x="43" y="205"/>
                    </a:cubicBezTo>
                    <a:cubicBezTo>
                      <a:pt x="43" y="205"/>
                      <a:pt x="44" y="205"/>
                      <a:pt x="44" y="205"/>
                    </a:cubicBezTo>
                    <a:cubicBezTo>
                      <a:pt x="45" y="206"/>
                      <a:pt x="45" y="206"/>
                      <a:pt x="46" y="206"/>
                    </a:cubicBezTo>
                    <a:cubicBezTo>
                      <a:pt x="47" y="206"/>
                      <a:pt x="47" y="206"/>
                      <a:pt x="48" y="206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7" y="99"/>
                      <a:pt x="79" y="104"/>
                      <a:pt x="82" y="109"/>
                    </a:cubicBezTo>
                    <a:cubicBezTo>
                      <a:pt x="85" y="114"/>
                      <a:pt x="89" y="118"/>
                      <a:pt x="93" y="122"/>
                    </a:cubicBezTo>
                    <a:cubicBezTo>
                      <a:pt x="97" y="126"/>
                      <a:pt x="102" y="129"/>
                      <a:pt x="108" y="131"/>
                    </a:cubicBezTo>
                    <a:cubicBezTo>
                      <a:pt x="113" y="133"/>
                      <a:pt x="119" y="134"/>
                      <a:pt x="125" y="134"/>
                    </a:cubicBezTo>
                    <a:cubicBezTo>
                      <a:pt x="132" y="134"/>
                      <a:pt x="138" y="132"/>
                      <a:pt x="144" y="130"/>
                    </a:cubicBezTo>
                    <a:cubicBezTo>
                      <a:pt x="150" y="127"/>
                      <a:pt x="155" y="124"/>
                      <a:pt x="160" y="119"/>
                    </a:cubicBezTo>
                    <a:cubicBezTo>
                      <a:pt x="164" y="115"/>
                      <a:pt x="168" y="110"/>
                      <a:pt x="170" y="104"/>
                    </a:cubicBezTo>
                    <a:cubicBezTo>
                      <a:pt x="173" y="98"/>
                      <a:pt x="174" y="92"/>
                      <a:pt x="174" y="85"/>
                    </a:cubicBezTo>
                    <a:cubicBezTo>
                      <a:pt x="174" y="81"/>
                      <a:pt x="174" y="77"/>
                      <a:pt x="173" y="73"/>
                    </a:cubicBezTo>
                    <a:cubicBezTo>
                      <a:pt x="172" y="69"/>
                      <a:pt x="170" y="66"/>
                      <a:pt x="168" y="63"/>
                    </a:cubicBezTo>
                    <a:cubicBezTo>
                      <a:pt x="167" y="59"/>
                      <a:pt x="165" y="56"/>
                      <a:pt x="162" y="53"/>
                    </a:cubicBezTo>
                    <a:cubicBezTo>
                      <a:pt x="160" y="50"/>
                      <a:pt x="157" y="48"/>
                      <a:pt x="154" y="46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="" xmlns:a16="http://schemas.microsoft.com/office/drawing/2014/main" id="{300806AC-BF43-4589-A36C-AB3FB8098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877" y="1669362"/>
                <a:ext cx="2101850" cy="2187575"/>
              </a:xfrm>
              <a:custGeom>
                <a:avLst/>
                <a:gdLst>
                  <a:gd name="T0" fmla="*/ 82 w 313"/>
                  <a:gd name="T1" fmla="*/ 252 h 326"/>
                  <a:gd name="T2" fmla="*/ 76 w 313"/>
                  <a:gd name="T3" fmla="*/ 251 h 326"/>
                  <a:gd name="T4" fmla="*/ 72 w 313"/>
                  <a:gd name="T5" fmla="*/ 259 h 326"/>
                  <a:gd name="T6" fmla="*/ 58 w 313"/>
                  <a:gd name="T7" fmla="*/ 273 h 326"/>
                  <a:gd name="T8" fmla="*/ 16 w 313"/>
                  <a:gd name="T9" fmla="*/ 270 h 326"/>
                  <a:gd name="T10" fmla="*/ 5 w 313"/>
                  <a:gd name="T11" fmla="*/ 230 h 326"/>
                  <a:gd name="T12" fmla="*/ 37 w 313"/>
                  <a:gd name="T13" fmla="*/ 205 h 326"/>
                  <a:gd name="T14" fmla="*/ 39 w 313"/>
                  <a:gd name="T15" fmla="*/ 204 h 326"/>
                  <a:gd name="T16" fmla="*/ 40 w 313"/>
                  <a:gd name="T17" fmla="*/ 204 h 326"/>
                  <a:gd name="T18" fmla="*/ 48 w 313"/>
                  <a:gd name="T19" fmla="*/ 205 h 326"/>
                  <a:gd name="T20" fmla="*/ 50 w 313"/>
                  <a:gd name="T21" fmla="*/ 199 h 326"/>
                  <a:gd name="T22" fmla="*/ 10 w 313"/>
                  <a:gd name="T23" fmla="*/ 133 h 326"/>
                  <a:gd name="T24" fmla="*/ 73 w 313"/>
                  <a:gd name="T25" fmla="*/ 94 h 326"/>
                  <a:gd name="T26" fmla="*/ 152 w 313"/>
                  <a:gd name="T27" fmla="*/ 125 h 326"/>
                  <a:gd name="T28" fmla="*/ 160 w 313"/>
                  <a:gd name="T29" fmla="*/ 41 h 326"/>
                  <a:gd name="T30" fmla="*/ 227 w 313"/>
                  <a:gd name="T31" fmla="*/ 0 h 326"/>
                  <a:gd name="T32" fmla="*/ 277 w 313"/>
                  <a:gd name="T33" fmla="*/ 76 h 326"/>
                  <a:gd name="T34" fmla="*/ 283 w 313"/>
                  <a:gd name="T35" fmla="*/ 118 h 326"/>
                  <a:gd name="T36" fmla="*/ 287 w 313"/>
                  <a:gd name="T37" fmla="*/ 162 h 326"/>
                  <a:gd name="T38" fmla="*/ 287 w 313"/>
                  <a:gd name="T39" fmla="*/ 166 h 326"/>
                  <a:gd name="T40" fmla="*/ 310 w 313"/>
                  <a:gd name="T41" fmla="*/ 210 h 326"/>
                  <a:gd name="T42" fmla="*/ 313 w 313"/>
                  <a:gd name="T43" fmla="*/ 212 h 326"/>
                  <a:gd name="T44" fmla="*/ 258 w 313"/>
                  <a:gd name="T45" fmla="*/ 246 h 326"/>
                  <a:gd name="T46" fmla="*/ 178 w 313"/>
                  <a:gd name="T47" fmla="*/ 214 h 326"/>
                  <a:gd name="T48" fmla="*/ 171 w 313"/>
                  <a:gd name="T49" fmla="*/ 300 h 326"/>
                  <a:gd name="T50" fmla="*/ 128 w 313"/>
                  <a:gd name="T51" fmla="*/ 326 h 326"/>
                  <a:gd name="T52" fmla="*/ 82 w 313"/>
                  <a:gd name="T53" fmla="*/ 25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3" h="326">
                    <a:moveTo>
                      <a:pt x="82" y="252"/>
                    </a:moveTo>
                    <a:cubicBezTo>
                      <a:pt x="81" y="249"/>
                      <a:pt x="78" y="249"/>
                      <a:pt x="76" y="251"/>
                    </a:cubicBezTo>
                    <a:cubicBezTo>
                      <a:pt x="74" y="253"/>
                      <a:pt x="74" y="256"/>
                      <a:pt x="72" y="259"/>
                    </a:cubicBezTo>
                    <a:cubicBezTo>
                      <a:pt x="69" y="265"/>
                      <a:pt x="64" y="270"/>
                      <a:pt x="58" y="273"/>
                    </a:cubicBezTo>
                    <a:cubicBezTo>
                      <a:pt x="45" y="281"/>
                      <a:pt x="28" y="280"/>
                      <a:pt x="16" y="270"/>
                    </a:cubicBezTo>
                    <a:cubicBezTo>
                      <a:pt x="5" y="261"/>
                      <a:pt x="0" y="245"/>
                      <a:pt x="5" y="230"/>
                    </a:cubicBezTo>
                    <a:cubicBezTo>
                      <a:pt x="9" y="216"/>
                      <a:pt x="22" y="206"/>
                      <a:pt x="37" y="205"/>
                    </a:cubicBezTo>
                    <a:cubicBezTo>
                      <a:pt x="39" y="204"/>
                      <a:pt x="39" y="204"/>
                      <a:pt x="39" y="204"/>
                    </a:cubicBezTo>
                    <a:cubicBezTo>
                      <a:pt x="40" y="204"/>
                      <a:pt x="40" y="204"/>
                      <a:pt x="40" y="204"/>
                    </a:cubicBezTo>
                    <a:cubicBezTo>
                      <a:pt x="42" y="204"/>
                      <a:pt x="45" y="206"/>
                      <a:pt x="48" y="205"/>
                    </a:cubicBezTo>
                    <a:cubicBezTo>
                      <a:pt x="50" y="204"/>
                      <a:pt x="52" y="201"/>
                      <a:pt x="50" y="199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82" y="128"/>
                      <a:pt x="122" y="143"/>
                      <a:pt x="152" y="125"/>
                    </a:cubicBezTo>
                    <a:cubicBezTo>
                      <a:pt x="181" y="107"/>
                      <a:pt x="185" y="64"/>
                      <a:pt x="160" y="41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49" y="21"/>
                      <a:pt x="268" y="47"/>
                      <a:pt x="277" y="76"/>
                    </a:cubicBezTo>
                    <a:cubicBezTo>
                      <a:pt x="282" y="90"/>
                      <a:pt x="284" y="104"/>
                      <a:pt x="283" y="118"/>
                    </a:cubicBezTo>
                    <a:cubicBezTo>
                      <a:pt x="283" y="133"/>
                      <a:pt x="284" y="148"/>
                      <a:pt x="287" y="162"/>
                    </a:cubicBezTo>
                    <a:cubicBezTo>
                      <a:pt x="287" y="166"/>
                      <a:pt x="287" y="166"/>
                      <a:pt x="287" y="166"/>
                    </a:cubicBezTo>
                    <a:cubicBezTo>
                      <a:pt x="288" y="183"/>
                      <a:pt x="297" y="199"/>
                      <a:pt x="310" y="210"/>
                    </a:cubicBezTo>
                    <a:cubicBezTo>
                      <a:pt x="313" y="212"/>
                      <a:pt x="313" y="212"/>
                      <a:pt x="313" y="212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49" y="212"/>
                      <a:pt x="208" y="196"/>
                      <a:pt x="178" y="214"/>
                    </a:cubicBezTo>
                    <a:cubicBezTo>
                      <a:pt x="148" y="233"/>
                      <a:pt x="145" y="276"/>
                      <a:pt x="171" y="300"/>
                    </a:cubicBezTo>
                    <a:cubicBezTo>
                      <a:pt x="128" y="326"/>
                      <a:pt x="128" y="326"/>
                      <a:pt x="128" y="326"/>
                    </a:cubicBezTo>
                    <a:lnTo>
                      <a:pt x="82" y="252"/>
                    </a:lnTo>
                    <a:close/>
                  </a:path>
                </a:pathLst>
              </a:custGeom>
              <a:solidFill>
                <a:srgbClr val="72827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="" xmlns:a16="http://schemas.microsoft.com/office/drawing/2014/main" id="{145A82A3-30F2-4BEE-B2C5-B6507A65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777" y="2582174"/>
                <a:ext cx="2108200" cy="2146300"/>
              </a:xfrm>
              <a:custGeom>
                <a:avLst/>
                <a:gdLst>
                  <a:gd name="T0" fmla="*/ 227 w 314"/>
                  <a:gd name="T1" fmla="*/ 57 h 320"/>
                  <a:gd name="T2" fmla="*/ 197 w 314"/>
                  <a:gd name="T3" fmla="*/ 73 h 320"/>
                  <a:gd name="T4" fmla="*/ 185 w 314"/>
                  <a:gd name="T5" fmla="*/ 105 h 320"/>
                  <a:gd name="T6" fmla="*/ 200 w 314"/>
                  <a:gd name="T7" fmla="*/ 140 h 320"/>
                  <a:gd name="T8" fmla="*/ 235 w 314"/>
                  <a:gd name="T9" fmla="*/ 155 h 320"/>
                  <a:gd name="T10" fmla="*/ 257 w 314"/>
                  <a:gd name="T11" fmla="*/ 149 h 320"/>
                  <a:gd name="T12" fmla="*/ 274 w 314"/>
                  <a:gd name="T13" fmla="*/ 135 h 320"/>
                  <a:gd name="T14" fmla="*/ 258 w 314"/>
                  <a:gd name="T15" fmla="*/ 235 h 320"/>
                  <a:gd name="T16" fmla="*/ 252 w 314"/>
                  <a:gd name="T17" fmla="*/ 241 h 320"/>
                  <a:gd name="T18" fmla="*/ 256 w 314"/>
                  <a:gd name="T19" fmla="*/ 243 h 320"/>
                  <a:gd name="T20" fmla="*/ 265 w 314"/>
                  <a:gd name="T21" fmla="*/ 251 h 320"/>
                  <a:gd name="T22" fmla="*/ 275 w 314"/>
                  <a:gd name="T23" fmla="*/ 268 h 320"/>
                  <a:gd name="T24" fmla="*/ 273 w 314"/>
                  <a:gd name="T25" fmla="*/ 295 h 320"/>
                  <a:gd name="T26" fmla="*/ 251 w 314"/>
                  <a:gd name="T27" fmla="*/ 317 h 320"/>
                  <a:gd name="T28" fmla="*/ 220 w 314"/>
                  <a:gd name="T29" fmla="*/ 317 h 320"/>
                  <a:gd name="T30" fmla="*/ 198 w 314"/>
                  <a:gd name="T31" fmla="*/ 298 h 320"/>
                  <a:gd name="T32" fmla="*/ 194 w 314"/>
                  <a:gd name="T33" fmla="*/ 283 h 320"/>
                  <a:gd name="T34" fmla="*/ 193 w 314"/>
                  <a:gd name="T35" fmla="*/ 280 h 320"/>
                  <a:gd name="T36" fmla="*/ 193 w 314"/>
                  <a:gd name="T37" fmla="*/ 277 h 320"/>
                  <a:gd name="T38" fmla="*/ 193 w 314"/>
                  <a:gd name="T39" fmla="*/ 275 h 320"/>
                  <a:gd name="T40" fmla="*/ 185 w 314"/>
                  <a:gd name="T41" fmla="*/ 279 h 320"/>
                  <a:gd name="T42" fmla="*/ 126 w 314"/>
                  <a:gd name="T43" fmla="*/ 314 h 320"/>
                  <a:gd name="T44" fmla="*/ 125 w 314"/>
                  <a:gd name="T45" fmla="*/ 311 h 320"/>
                  <a:gd name="T46" fmla="*/ 123 w 314"/>
                  <a:gd name="T47" fmla="*/ 304 h 320"/>
                  <a:gd name="T48" fmla="*/ 100 w 314"/>
                  <a:gd name="T49" fmla="*/ 266 h 320"/>
                  <a:gd name="T50" fmla="*/ 66 w 314"/>
                  <a:gd name="T51" fmla="*/ 224 h 320"/>
                  <a:gd name="T52" fmla="*/ 23 w 314"/>
                  <a:gd name="T53" fmla="*/ 164 h 320"/>
                  <a:gd name="T54" fmla="*/ 57 w 314"/>
                  <a:gd name="T55" fmla="*/ 82 h 320"/>
                  <a:gd name="T56" fmla="*/ 73 w 314"/>
                  <a:gd name="T57" fmla="*/ 112 h 320"/>
                  <a:gd name="T58" fmla="*/ 105 w 314"/>
                  <a:gd name="T59" fmla="*/ 124 h 320"/>
                  <a:gd name="T60" fmla="*/ 140 w 314"/>
                  <a:gd name="T61" fmla="*/ 109 h 320"/>
                  <a:gd name="T62" fmla="*/ 155 w 314"/>
                  <a:gd name="T63" fmla="*/ 75 h 320"/>
                  <a:gd name="T64" fmla="*/ 149 w 314"/>
                  <a:gd name="T65" fmla="*/ 52 h 320"/>
                  <a:gd name="T66" fmla="*/ 134 w 314"/>
                  <a:gd name="T67" fmla="*/ 3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" h="320">
                    <a:moveTo>
                      <a:pt x="192" y="0"/>
                    </a:moveTo>
                    <a:cubicBezTo>
                      <a:pt x="227" y="57"/>
                      <a:pt x="227" y="57"/>
                      <a:pt x="227" y="57"/>
                    </a:cubicBezTo>
                    <a:cubicBezTo>
                      <a:pt x="221" y="58"/>
                      <a:pt x="216" y="60"/>
                      <a:pt x="211" y="63"/>
                    </a:cubicBezTo>
                    <a:cubicBezTo>
                      <a:pt x="206" y="65"/>
                      <a:pt x="201" y="69"/>
                      <a:pt x="197" y="73"/>
                    </a:cubicBezTo>
                    <a:cubicBezTo>
                      <a:pt x="194" y="78"/>
                      <a:pt x="191" y="83"/>
                      <a:pt x="189" y="88"/>
                    </a:cubicBezTo>
                    <a:cubicBezTo>
                      <a:pt x="187" y="93"/>
                      <a:pt x="185" y="99"/>
                      <a:pt x="185" y="105"/>
                    </a:cubicBezTo>
                    <a:cubicBezTo>
                      <a:pt x="185" y="112"/>
                      <a:pt x="187" y="119"/>
                      <a:pt x="189" y="124"/>
                    </a:cubicBezTo>
                    <a:cubicBezTo>
                      <a:pt x="192" y="130"/>
                      <a:pt x="195" y="136"/>
                      <a:pt x="200" y="140"/>
                    </a:cubicBezTo>
                    <a:cubicBezTo>
                      <a:pt x="204" y="145"/>
                      <a:pt x="210" y="148"/>
                      <a:pt x="216" y="151"/>
                    </a:cubicBezTo>
                    <a:cubicBezTo>
                      <a:pt x="221" y="153"/>
                      <a:pt x="228" y="155"/>
                      <a:pt x="235" y="155"/>
                    </a:cubicBezTo>
                    <a:cubicBezTo>
                      <a:pt x="239" y="155"/>
                      <a:pt x="243" y="154"/>
                      <a:pt x="247" y="153"/>
                    </a:cubicBezTo>
                    <a:cubicBezTo>
                      <a:pt x="250" y="152"/>
                      <a:pt x="254" y="151"/>
                      <a:pt x="257" y="149"/>
                    </a:cubicBezTo>
                    <a:cubicBezTo>
                      <a:pt x="261" y="147"/>
                      <a:pt x="264" y="145"/>
                      <a:pt x="267" y="143"/>
                    </a:cubicBezTo>
                    <a:cubicBezTo>
                      <a:pt x="270" y="140"/>
                      <a:pt x="272" y="138"/>
                      <a:pt x="274" y="135"/>
                    </a:cubicBezTo>
                    <a:cubicBezTo>
                      <a:pt x="314" y="200"/>
                      <a:pt x="314" y="200"/>
                      <a:pt x="314" y="200"/>
                    </a:cubicBezTo>
                    <a:cubicBezTo>
                      <a:pt x="258" y="235"/>
                      <a:pt x="258" y="235"/>
                      <a:pt x="258" y="235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50" y="240"/>
                      <a:pt x="251" y="241"/>
                      <a:pt x="252" y="241"/>
                    </a:cubicBezTo>
                    <a:cubicBezTo>
                      <a:pt x="252" y="241"/>
                      <a:pt x="253" y="242"/>
                      <a:pt x="254" y="242"/>
                    </a:cubicBezTo>
                    <a:cubicBezTo>
                      <a:pt x="255" y="242"/>
                      <a:pt x="255" y="243"/>
                      <a:pt x="256" y="243"/>
                    </a:cubicBezTo>
                    <a:cubicBezTo>
                      <a:pt x="257" y="244"/>
                      <a:pt x="257" y="244"/>
                      <a:pt x="258" y="244"/>
                    </a:cubicBezTo>
                    <a:cubicBezTo>
                      <a:pt x="261" y="246"/>
                      <a:pt x="263" y="248"/>
                      <a:pt x="265" y="251"/>
                    </a:cubicBezTo>
                    <a:cubicBezTo>
                      <a:pt x="268" y="253"/>
                      <a:pt x="269" y="256"/>
                      <a:pt x="271" y="259"/>
                    </a:cubicBezTo>
                    <a:cubicBezTo>
                      <a:pt x="273" y="262"/>
                      <a:pt x="274" y="265"/>
                      <a:pt x="275" y="268"/>
                    </a:cubicBezTo>
                    <a:cubicBezTo>
                      <a:pt x="275" y="272"/>
                      <a:pt x="276" y="275"/>
                      <a:pt x="276" y="279"/>
                    </a:cubicBezTo>
                    <a:cubicBezTo>
                      <a:pt x="276" y="284"/>
                      <a:pt x="275" y="290"/>
                      <a:pt x="273" y="295"/>
                    </a:cubicBezTo>
                    <a:cubicBezTo>
                      <a:pt x="271" y="300"/>
                      <a:pt x="268" y="304"/>
                      <a:pt x="264" y="308"/>
                    </a:cubicBezTo>
                    <a:cubicBezTo>
                      <a:pt x="260" y="312"/>
                      <a:pt x="256" y="315"/>
                      <a:pt x="251" y="317"/>
                    </a:cubicBezTo>
                    <a:cubicBezTo>
                      <a:pt x="246" y="319"/>
                      <a:pt x="240" y="320"/>
                      <a:pt x="235" y="320"/>
                    </a:cubicBezTo>
                    <a:cubicBezTo>
                      <a:pt x="229" y="320"/>
                      <a:pt x="224" y="319"/>
                      <a:pt x="220" y="317"/>
                    </a:cubicBezTo>
                    <a:cubicBezTo>
                      <a:pt x="215" y="315"/>
                      <a:pt x="211" y="313"/>
                      <a:pt x="207" y="310"/>
                    </a:cubicBezTo>
                    <a:cubicBezTo>
                      <a:pt x="204" y="306"/>
                      <a:pt x="201" y="302"/>
                      <a:pt x="198" y="298"/>
                    </a:cubicBezTo>
                    <a:cubicBezTo>
                      <a:pt x="196" y="294"/>
                      <a:pt x="194" y="289"/>
                      <a:pt x="194" y="284"/>
                    </a:cubicBezTo>
                    <a:cubicBezTo>
                      <a:pt x="194" y="283"/>
                      <a:pt x="194" y="283"/>
                      <a:pt x="194" y="283"/>
                    </a:cubicBezTo>
                    <a:cubicBezTo>
                      <a:pt x="193" y="282"/>
                      <a:pt x="193" y="282"/>
                      <a:pt x="193" y="281"/>
                    </a:cubicBezTo>
                    <a:cubicBezTo>
                      <a:pt x="193" y="281"/>
                      <a:pt x="193" y="280"/>
                      <a:pt x="193" y="280"/>
                    </a:cubicBezTo>
                    <a:cubicBezTo>
                      <a:pt x="193" y="279"/>
                      <a:pt x="193" y="279"/>
                      <a:pt x="193" y="279"/>
                    </a:cubicBezTo>
                    <a:cubicBezTo>
                      <a:pt x="193" y="278"/>
                      <a:pt x="193" y="278"/>
                      <a:pt x="193" y="277"/>
                    </a:cubicBezTo>
                    <a:cubicBezTo>
                      <a:pt x="193" y="277"/>
                      <a:pt x="193" y="277"/>
                      <a:pt x="193" y="276"/>
                    </a:cubicBezTo>
                    <a:cubicBezTo>
                      <a:pt x="193" y="276"/>
                      <a:pt x="193" y="276"/>
                      <a:pt x="193" y="275"/>
                    </a:cubicBezTo>
                    <a:cubicBezTo>
                      <a:pt x="193" y="275"/>
                      <a:pt x="194" y="275"/>
                      <a:pt x="194" y="274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27" y="315"/>
                      <a:pt x="127" y="315"/>
                      <a:pt x="127" y="315"/>
                    </a:cubicBezTo>
                    <a:cubicBezTo>
                      <a:pt x="127" y="315"/>
                      <a:pt x="126" y="314"/>
                      <a:pt x="126" y="314"/>
                    </a:cubicBezTo>
                    <a:cubicBezTo>
                      <a:pt x="126" y="314"/>
                      <a:pt x="126" y="313"/>
                      <a:pt x="126" y="313"/>
                    </a:cubicBezTo>
                    <a:cubicBezTo>
                      <a:pt x="126" y="312"/>
                      <a:pt x="126" y="312"/>
                      <a:pt x="125" y="311"/>
                    </a:cubicBezTo>
                    <a:cubicBezTo>
                      <a:pt x="125" y="311"/>
                      <a:pt x="125" y="310"/>
                      <a:pt x="125" y="310"/>
                    </a:cubicBezTo>
                    <a:cubicBezTo>
                      <a:pt x="125" y="310"/>
                      <a:pt x="124" y="308"/>
                      <a:pt x="123" y="304"/>
                    </a:cubicBezTo>
                    <a:cubicBezTo>
                      <a:pt x="122" y="301"/>
                      <a:pt x="119" y="296"/>
                      <a:pt x="116" y="290"/>
                    </a:cubicBezTo>
                    <a:cubicBezTo>
                      <a:pt x="112" y="283"/>
                      <a:pt x="107" y="275"/>
                      <a:pt x="100" y="266"/>
                    </a:cubicBezTo>
                    <a:cubicBezTo>
                      <a:pt x="94" y="256"/>
                      <a:pt x="85" y="245"/>
                      <a:pt x="75" y="233"/>
                    </a:cubicBezTo>
                    <a:cubicBezTo>
                      <a:pt x="74" y="232"/>
                      <a:pt x="71" y="229"/>
                      <a:pt x="66" y="224"/>
                    </a:cubicBezTo>
                    <a:cubicBezTo>
                      <a:pt x="61" y="218"/>
                      <a:pt x="54" y="210"/>
                      <a:pt x="46" y="200"/>
                    </a:cubicBezTo>
                    <a:cubicBezTo>
                      <a:pt x="39" y="190"/>
                      <a:pt x="31" y="178"/>
                      <a:pt x="23" y="164"/>
                    </a:cubicBezTo>
                    <a:cubicBezTo>
                      <a:pt x="15" y="150"/>
                      <a:pt x="7" y="134"/>
                      <a:pt x="0" y="117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8" y="88"/>
                      <a:pt x="59" y="94"/>
                      <a:pt x="62" y="99"/>
                    </a:cubicBezTo>
                    <a:cubicBezTo>
                      <a:pt x="65" y="104"/>
                      <a:pt x="69" y="108"/>
                      <a:pt x="73" y="112"/>
                    </a:cubicBezTo>
                    <a:cubicBezTo>
                      <a:pt x="77" y="116"/>
                      <a:pt x="82" y="119"/>
                      <a:pt x="88" y="121"/>
                    </a:cubicBezTo>
                    <a:cubicBezTo>
                      <a:pt x="93" y="123"/>
                      <a:pt x="99" y="124"/>
                      <a:pt x="105" y="124"/>
                    </a:cubicBezTo>
                    <a:cubicBezTo>
                      <a:pt x="112" y="124"/>
                      <a:pt x="118" y="122"/>
                      <a:pt x="124" y="120"/>
                    </a:cubicBezTo>
                    <a:cubicBezTo>
                      <a:pt x="130" y="117"/>
                      <a:pt x="136" y="114"/>
                      <a:pt x="140" y="109"/>
                    </a:cubicBezTo>
                    <a:cubicBezTo>
                      <a:pt x="145" y="105"/>
                      <a:pt x="148" y="100"/>
                      <a:pt x="151" y="94"/>
                    </a:cubicBezTo>
                    <a:cubicBezTo>
                      <a:pt x="153" y="88"/>
                      <a:pt x="155" y="81"/>
                      <a:pt x="155" y="75"/>
                    </a:cubicBezTo>
                    <a:cubicBezTo>
                      <a:pt x="155" y="70"/>
                      <a:pt x="154" y="66"/>
                      <a:pt x="153" y="63"/>
                    </a:cubicBezTo>
                    <a:cubicBezTo>
                      <a:pt x="152" y="59"/>
                      <a:pt x="151" y="55"/>
                      <a:pt x="149" y="52"/>
                    </a:cubicBezTo>
                    <a:cubicBezTo>
                      <a:pt x="147" y="48"/>
                      <a:pt x="145" y="45"/>
                      <a:pt x="143" y="42"/>
                    </a:cubicBezTo>
                    <a:cubicBezTo>
                      <a:pt x="140" y="40"/>
                      <a:pt x="137" y="37"/>
                      <a:pt x="134" y="35"/>
                    </a:cubicBez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="" xmlns:a16="http://schemas.microsoft.com/office/drawing/2014/main" id="{A168480F-7E50-4F66-B4D0-70A83706F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5" y="2615512"/>
                <a:ext cx="2039938" cy="2085975"/>
              </a:xfrm>
              <a:custGeom>
                <a:avLst/>
                <a:gdLst>
                  <a:gd name="T0" fmla="*/ 230 w 304"/>
                  <a:gd name="T1" fmla="*/ 311 h 311"/>
                  <a:gd name="T2" fmla="*/ 193 w 304"/>
                  <a:gd name="T3" fmla="*/ 278 h 311"/>
                  <a:gd name="T4" fmla="*/ 193 w 304"/>
                  <a:gd name="T5" fmla="*/ 277 h 311"/>
                  <a:gd name="T6" fmla="*/ 193 w 304"/>
                  <a:gd name="T7" fmla="*/ 276 h 311"/>
                  <a:gd name="T8" fmla="*/ 192 w 304"/>
                  <a:gd name="T9" fmla="*/ 274 h 311"/>
                  <a:gd name="T10" fmla="*/ 192 w 304"/>
                  <a:gd name="T11" fmla="*/ 273 h 311"/>
                  <a:gd name="T12" fmla="*/ 192 w 304"/>
                  <a:gd name="T13" fmla="*/ 272 h 311"/>
                  <a:gd name="T14" fmla="*/ 193 w 304"/>
                  <a:gd name="T15" fmla="*/ 270 h 311"/>
                  <a:gd name="T16" fmla="*/ 186 w 304"/>
                  <a:gd name="T17" fmla="*/ 266 h 311"/>
                  <a:gd name="T18" fmla="*/ 124 w 304"/>
                  <a:gd name="T19" fmla="*/ 304 h 311"/>
                  <a:gd name="T20" fmla="*/ 124 w 304"/>
                  <a:gd name="T21" fmla="*/ 304 h 311"/>
                  <a:gd name="T22" fmla="*/ 113 w 304"/>
                  <a:gd name="T23" fmla="*/ 280 h 311"/>
                  <a:gd name="T24" fmla="*/ 97 w 304"/>
                  <a:gd name="T25" fmla="*/ 256 h 311"/>
                  <a:gd name="T26" fmla="*/ 80 w 304"/>
                  <a:gd name="T27" fmla="*/ 234 h 311"/>
                  <a:gd name="T28" fmla="*/ 64 w 304"/>
                  <a:gd name="T29" fmla="*/ 216 h 311"/>
                  <a:gd name="T30" fmla="*/ 0 w 304"/>
                  <a:gd name="T31" fmla="*/ 113 h 311"/>
                  <a:gd name="T32" fmla="*/ 49 w 304"/>
                  <a:gd name="T33" fmla="*/ 84 h 311"/>
                  <a:gd name="T34" fmla="*/ 128 w 304"/>
                  <a:gd name="T35" fmla="*/ 115 h 311"/>
                  <a:gd name="T36" fmla="*/ 136 w 304"/>
                  <a:gd name="T37" fmla="*/ 30 h 311"/>
                  <a:gd name="T38" fmla="*/ 186 w 304"/>
                  <a:gd name="T39" fmla="*/ 0 h 311"/>
                  <a:gd name="T40" fmla="*/ 216 w 304"/>
                  <a:gd name="T41" fmla="*/ 49 h 311"/>
                  <a:gd name="T42" fmla="*/ 184 w 304"/>
                  <a:gd name="T43" fmla="*/ 128 h 311"/>
                  <a:gd name="T44" fmla="*/ 269 w 304"/>
                  <a:gd name="T45" fmla="*/ 137 h 311"/>
                  <a:gd name="T46" fmla="*/ 304 w 304"/>
                  <a:gd name="T47" fmla="*/ 194 h 311"/>
                  <a:gd name="T48" fmla="*/ 242 w 304"/>
                  <a:gd name="T49" fmla="*/ 231 h 311"/>
                  <a:gd name="T50" fmla="*/ 245 w 304"/>
                  <a:gd name="T51" fmla="*/ 240 h 311"/>
                  <a:gd name="T52" fmla="*/ 255 w 304"/>
                  <a:gd name="T53" fmla="*/ 246 h 311"/>
                  <a:gd name="T54" fmla="*/ 267 w 304"/>
                  <a:gd name="T55" fmla="*/ 274 h 311"/>
                  <a:gd name="T56" fmla="*/ 230 w 304"/>
                  <a:gd name="T57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4" h="311">
                    <a:moveTo>
                      <a:pt x="230" y="311"/>
                    </a:moveTo>
                    <a:cubicBezTo>
                      <a:pt x="211" y="311"/>
                      <a:pt x="195" y="297"/>
                      <a:pt x="193" y="278"/>
                    </a:cubicBezTo>
                    <a:cubicBezTo>
                      <a:pt x="193" y="277"/>
                      <a:pt x="193" y="277"/>
                      <a:pt x="193" y="277"/>
                    </a:cubicBezTo>
                    <a:cubicBezTo>
                      <a:pt x="193" y="276"/>
                      <a:pt x="193" y="276"/>
                      <a:pt x="193" y="276"/>
                    </a:cubicBezTo>
                    <a:cubicBezTo>
                      <a:pt x="192" y="275"/>
                      <a:pt x="192" y="274"/>
                      <a:pt x="192" y="274"/>
                    </a:cubicBezTo>
                    <a:cubicBezTo>
                      <a:pt x="192" y="273"/>
                      <a:pt x="192" y="273"/>
                      <a:pt x="192" y="273"/>
                    </a:cubicBezTo>
                    <a:cubicBezTo>
                      <a:pt x="192" y="272"/>
                      <a:pt x="192" y="272"/>
                      <a:pt x="192" y="272"/>
                    </a:cubicBezTo>
                    <a:cubicBezTo>
                      <a:pt x="193" y="270"/>
                      <a:pt x="193" y="270"/>
                      <a:pt x="193" y="270"/>
                    </a:cubicBezTo>
                    <a:cubicBezTo>
                      <a:pt x="193" y="266"/>
                      <a:pt x="189" y="264"/>
                      <a:pt x="186" y="266"/>
                    </a:cubicBezTo>
                    <a:cubicBezTo>
                      <a:pt x="124" y="304"/>
                      <a:pt x="124" y="304"/>
                      <a:pt x="124" y="304"/>
                    </a:cubicBezTo>
                    <a:cubicBezTo>
                      <a:pt x="124" y="304"/>
                      <a:pt x="124" y="304"/>
                      <a:pt x="124" y="304"/>
                    </a:cubicBezTo>
                    <a:cubicBezTo>
                      <a:pt x="122" y="296"/>
                      <a:pt x="117" y="288"/>
                      <a:pt x="113" y="280"/>
                    </a:cubicBezTo>
                    <a:cubicBezTo>
                      <a:pt x="108" y="272"/>
                      <a:pt x="103" y="264"/>
                      <a:pt x="97" y="256"/>
                    </a:cubicBezTo>
                    <a:cubicBezTo>
                      <a:pt x="92" y="248"/>
                      <a:pt x="86" y="241"/>
                      <a:pt x="80" y="234"/>
                    </a:cubicBezTo>
                    <a:cubicBezTo>
                      <a:pt x="75" y="227"/>
                      <a:pt x="69" y="222"/>
                      <a:pt x="64" y="216"/>
                    </a:cubicBezTo>
                    <a:cubicBezTo>
                      <a:pt x="36" y="186"/>
                      <a:pt x="15" y="151"/>
                      <a:pt x="0" y="113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8" y="118"/>
                      <a:pt x="99" y="133"/>
                      <a:pt x="128" y="115"/>
                    </a:cubicBezTo>
                    <a:cubicBezTo>
                      <a:pt x="158" y="97"/>
                      <a:pt x="162" y="54"/>
                      <a:pt x="136" y="3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182" y="58"/>
                      <a:pt x="166" y="99"/>
                      <a:pt x="184" y="128"/>
                    </a:cubicBezTo>
                    <a:cubicBezTo>
                      <a:pt x="203" y="158"/>
                      <a:pt x="245" y="162"/>
                      <a:pt x="269" y="137"/>
                    </a:cubicBezTo>
                    <a:cubicBezTo>
                      <a:pt x="304" y="194"/>
                      <a:pt x="304" y="194"/>
                      <a:pt x="304" y="194"/>
                    </a:cubicBezTo>
                    <a:cubicBezTo>
                      <a:pt x="242" y="231"/>
                      <a:pt x="242" y="231"/>
                      <a:pt x="242" y="231"/>
                    </a:cubicBezTo>
                    <a:cubicBezTo>
                      <a:pt x="237" y="234"/>
                      <a:pt x="242" y="238"/>
                      <a:pt x="245" y="240"/>
                    </a:cubicBezTo>
                    <a:cubicBezTo>
                      <a:pt x="248" y="241"/>
                      <a:pt x="252" y="243"/>
                      <a:pt x="255" y="246"/>
                    </a:cubicBezTo>
                    <a:cubicBezTo>
                      <a:pt x="262" y="253"/>
                      <a:pt x="267" y="263"/>
                      <a:pt x="267" y="274"/>
                    </a:cubicBezTo>
                    <a:cubicBezTo>
                      <a:pt x="267" y="294"/>
                      <a:pt x="250" y="311"/>
                      <a:pt x="230" y="311"/>
                    </a:cubicBezTo>
                    <a:close/>
                  </a:path>
                </a:pathLst>
              </a:custGeom>
              <a:solidFill>
                <a:srgbClr val="07C0D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="" xmlns:a16="http://schemas.microsoft.com/office/drawing/2014/main" id="{51D337D8-0B66-4D22-B4E9-A44EF9C09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352" y="3131449"/>
                <a:ext cx="1590675" cy="1831975"/>
              </a:xfrm>
              <a:custGeom>
                <a:avLst/>
                <a:gdLst>
                  <a:gd name="T0" fmla="*/ 209 w 237"/>
                  <a:gd name="T1" fmla="*/ 11 h 273"/>
                  <a:gd name="T2" fmla="*/ 230 w 237"/>
                  <a:gd name="T3" fmla="*/ 32 h 273"/>
                  <a:gd name="T4" fmla="*/ 236 w 237"/>
                  <a:gd name="T5" fmla="*/ 48 h 273"/>
                  <a:gd name="T6" fmla="*/ 229 w 237"/>
                  <a:gd name="T7" fmla="*/ 67 h 273"/>
                  <a:gd name="T8" fmla="*/ 200 w 237"/>
                  <a:gd name="T9" fmla="*/ 85 h 273"/>
                  <a:gd name="T10" fmla="*/ 195 w 237"/>
                  <a:gd name="T11" fmla="*/ 97 h 273"/>
                  <a:gd name="T12" fmla="*/ 199 w 237"/>
                  <a:gd name="T13" fmla="*/ 105 h 273"/>
                  <a:gd name="T14" fmla="*/ 206 w 237"/>
                  <a:gd name="T15" fmla="*/ 127 h 273"/>
                  <a:gd name="T16" fmla="*/ 195 w 237"/>
                  <a:gd name="T17" fmla="*/ 140 h 273"/>
                  <a:gd name="T18" fmla="*/ 186 w 237"/>
                  <a:gd name="T19" fmla="*/ 143 h 273"/>
                  <a:gd name="T20" fmla="*/ 190 w 237"/>
                  <a:gd name="T21" fmla="*/ 149 h 273"/>
                  <a:gd name="T22" fmla="*/ 197 w 237"/>
                  <a:gd name="T23" fmla="*/ 166 h 273"/>
                  <a:gd name="T24" fmla="*/ 187 w 237"/>
                  <a:gd name="T25" fmla="*/ 180 h 273"/>
                  <a:gd name="T26" fmla="*/ 183 w 237"/>
                  <a:gd name="T27" fmla="*/ 192 h 273"/>
                  <a:gd name="T28" fmla="*/ 191 w 237"/>
                  <a:gd name="T29" fmla="*/ 212 h 273"/>
                  <a:gd name="T30" fmla="*/ 190 w 237"/>
                  <a:gd name="T31" fmla="*/ 245 h 273"/>
                  <a:gd name="T32" fmla="*/ 148 w 237"/>
                  <a:gd name="T33" fmla="*/ 268 h 273"/>
                  <a:gd name="T34" fmla="*/ 109 w 237"/>
                  <a:gd name="T35" fmla="*/ 272 h 273"/>
                  <a:gd name="T36" fmla="*/ 68 w 237"/>
                  <a:gd name="T37" fmla="*/ 233 h 273"/>
                  <a:gd name="T38" fmla="*/ 97 w 237"/>
                  <a:gd name="T39" fmla="*/ 216 h 273"/>
                  <a:gd name="T40" fmla="*/ 109 w 237"/>
                  <a:gd name="T41" fmla="*/ 184 h 273"/>
                  <a:gd name="T42" fmla="*/ 94 w 237"/>
                  <a:gd name="T43" fmla="*/ 149 h 273"/>
                  <a:gd name="T44" fmla="*/ 59 w 237"/>
                  <a:gd name="T45" fmla="*/ 134 h 273"/>
                  <a:gd name="T46" fmla="*/ 37 w 237"/>
                  <a:gd name="T47" fmla="*/ 140 h 273"/>
                  <a:gd name="T48" fmla="*/ 20 w 237"/>
                  <a:gd name="T49" fmla="*/ 154 h 273"/>
                  <a:gd name="T50" fmla="*/ 55 w 237"/>
                  <a:gd name="T51" fmla="*/ 87 h 273"/>
                  <a:gd name="T52" fmla="*/ 62 w 237"/>
                  <a:gd name="T53" fmla="*/ 80 h 273"/>
                  <a:gd name="T54" fmla="*/ 57 w 237"/>
                  <a:gd name="T55" fmla="*/ 78 h 273"/>
                  <a:gd name="T56" fmla="*/ 46 w 237"/>
                  <a:gd name="T57" fmla="*/ 71 h 273"/>
                  <a:gd name="T58" fmla="*/ 36 w 237"/>
                  <a:gd name="T59" fmla="*/ 53 h 273"/>
                  <a:gd name="T60" fmla="*/ 37 w 237"/>
                  <a:gd name="T61" fmla="*/ 26 h 273"/>
                  <a:gd name="T62" fmla="*/ 59 w 237"/>
                  <a:gd name="T63" fmla="*/ 4 h 273"/>
                  <a:gd name="T64" fmla="*/ 91 w 237"/>
                  <a:gd name="T65" fmla="*/ 4 h 273"/>
                  <a:gd name="T66" fmla="*/ 112 w 237"/>
                  <a:gd name="T67" fmla="*/ 24 h 273"/>
                  <a:gd name="T68" fmla="*/ 116 w 237"/>
                  <a:gd name="T69" fmla="*/ 40 h 273"/>
                  <a:gd name="T70" fmla="*/ 117 w 237"/>
                  <a:gd name="T71" fmla="*/ 41 h 273"/>
                  <a:gd name="T72" fmla="*/ 116 w 237"/>
                  <a:gd name="T73" fmla="*/ 44 h 273"/>
                  <a:gd name="T74" fmla="*/ 116 w 237"/>
                  <a:gd name="T75" fmla="*/ 48 h 273"/>
                  <a:gd name="T76" fmla="*/ 125 w 237"/>
                  <a:gd name="T77" fmla="*/ 44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7" h="273">
                    <a:moveTo>
                      <a:pt x="196" y="0"/>
                    </a:moveTo>
                    <a:cubicBezTo>
                      <a:pt x="200" y="4"/>
                      <a:pt x="205" y="8"/>
                      <a:pt x="209" y="11"/>
                    </a:cubicBezTo>
                    <a:cubicBezTo>
                      <a:pt x="213" y="15"/>
                      <a:pt x="217" y="19"/>
                      <a:pt x="221" y="22"/>
                    </a:cubicBezTo>
                    <a:cubicBezTo>
                      <a:pt x="224" y="26"/>
                      <a:pt x="227" y="29"/>
                      <a:pt x="230" y="32"/>
                    </a:cubicBezTo>
                    <a:cubicBezTo>
                      <a:pt x="232" y="35"/>
                      <a:pt x="234" y="38"/>
                      <a:pt x="234" y="40"/>
                    </a:cubicBezTo>
                    <a:cubicBezTo>
                      <a:pt x="235" y="42"/>
                      <a:pt x="236" y="45"/>
                      <a:pt x="236" y="48"/>
                    </a:cubicBezTo>
                    <a:cubicBezTo>
                      <a:pt x="237" y="51"/>
                      <a:pt x="237" y="54"/>
                      <a:pt x="236" y="57"/>
                    </a:cubicBezTo>
                    <a:cubicBezTo>
                      <a:pt x="235" y="60"/>
                      <a:pt x="233" y="64"/>
                      <a:pt x="229" y="67"/>
                    </a:cubicBezTo>
                    <a:cubicBezTo>
                      <a:pt x="226" y="70"/>
                      <a:pt x="221" y="73"/>
                      <a:pt x="215" y="76"/>
                    </a:cubicBezTo>
                    <a:cubicBezTo>
                      <a:pt x="208" y="79"/>
                      <a:pt x="203" y="82"/>
                      <a:pt x="200" y="85"/>
                    </a:cubicBezTo>
                    <a:cubicBezTo>
                      <a:pt x="197" y="87"/>
                      <a:pt x="195" y="90"/>
                      <a:pt x="195" y="92"/>
                    </a:cubicBezTo>
                    <a:cubicBezTo>
                      <a:pt x="194" y="94"/>
                      <a:pt x="194" y="96"/>
                      <a:pt x="195" y="97"/>
                    </a:cubicBezTo>
                    <a:cubicBezTo>
                      <a:pt x="195" y="99"/>
                      <a:pt x="195" y="99"/>
                      <a:pt x="196" y="99"/>
                    </a:cubicBezTo>
                    <a:cubicBezTo>
                      <a:pt x="196" y="100"/>
                      <a:pt x="197" y="102"/>
                      <a:pt x="199" y="105"/>
                    </a:cubicBezTo>
                    <a:cubicBezTo>
                      <a:pt x="200" y="107"/>
                      <a:pt x="202" y="111"/>
                      <a:pt x="204" y="115"/>
                    </a:cubicBezTo>
                    <a:cubicBezTo>
                      <a:pt x="205" y="119"/>
                      <a:pt x="206" y="123"/>
                      <a:pt x="206" y="127"/>
                    </a:cubicBezTo>
                    <a:cubicBezTo>
                      <a:pt x="206" y="131"/>
                      <a:pt x="205" y="134"/>
                      <a:pt x="202" y="136"/>
                    </a:cubicBezTo>
                    <a:cubicBezTo>
                      <a:pt x="199" y="137"/>
                      <a:pt x="197" y="139"/>
                      <a:pt x="195" y="140"/>
                    </a:cubicBezTo>
                    <a:cubicBezTo>
                      <a:pt x="193" y="141"/>
                      <a:pt x="191" y="141"/>
                      <a:pt x="190" y="142"/>
                    </a:cubicBezTo>
                    <a:cubicBezTo>
                      <a:pt x="188" y="142"/>
                      <a:pt x="187" y="143"/>
                      <a:pt x="186" y="143"/>
                    </a:cubicBezTo>
                    <a:cubicBezTo>
                      <a:pt x="186" y="144"/>
                      <a:pt x="186" y="144"/>
                      <a:pt x="186" y="145"/>
                    </a:cubicBezTo>
                    <a:cubicBezTo>
                      <a:pt x="187" y="146"/>
                      <a:pt x="188" y="147"/>
                      <a:pt x="190" y="149"/>
                    </a:cubicBezTo>
                    <a:cubicBezTo>
                      <a:pt x="192" y="152"/>
                      <a:pt x="193" y="154"/>
                      <a:pt x="195" y="157"/>
                    </a:cubicBezTo>
                    <a:cubicBezTo>
                      <a:pt x="196" y="160"/>
                      <a:pt x="197" y="163"/>
                      <a:pt x="197" y="166"/>
                    </a:cubicBezTo>
                    <a:cubicBezTo>
                      <a:pt x="197" y="169"/>
                      <a:pt x="196" y="172"/>
                      <a:pt x="193" y="174"/>
                    </a:cubicBezTo>
                    <a:cubicBezTo>
                      <a:pt x="190" y="176"/>
                      <a:pt x="188" y="178"/>
                      <a:pt x="187" y="180"/>
                    </a:cubicBezTo>
                    <a:cubicBezTo>
                      <a:pt x="185" y="182"/>
                      <a:pt x="184" y="184"/>
                      <a:pt x="183" y="185"/>
                    </a:cubicBezTo>
                    <a:cubicBezTo>
                      <a:pt x="183" y="187"/>
                      <a:pt x="183" y="189"/>
                      <a:pt x="183" y="192"/>
                    </a:cubicBezTo>
                    <a:cubicBezTo>
                      <a:pt x="184" y="194"/>
                      <a:pt x="184" y="197"/>
                      <a:pt x="186" y="200"/>
                    </a:cubicBezTo>
                    <a:cubicBezTo>
                      <a:pt x="187" y="203"/>
                      <a:pt x="189" y="207"/>
                      <a:pt x="191" y="212"/>
                    </a:cubicBezTo>
                    <a:cubicBezTo>
                      <a:pt x="193" y="217"/>
                      <a:pt x="195" y="222"/>
                      <a:pt x="195" y="228"/>
                    </a:cubicBezTo>
                    <a:cubicBezTo>
                      <a:pt x="195" y="233"/>
                      <a:pt x="194" y="239"/>
                      <a:pt x="190" y="245"/>
                    </a:cubicBezTo>
                    <a:cubicBezTo>
                      <a:pt x="186" y="251"/>
                      <a:pt x="180" y="257"/>
                      <a:pt x="169" y="262"/>
                    </a:cubicBezTo>
                    <a:cubicBezTo>
                      <a:pt x="162" y="265"/>
                      <a:pt x="155" y="267"/>
                      <a:pt x="148" y="268"/>
                    </a:cubicBezTo>
                    <a:cubicBezTo>
                      <a:pt x="141" y="269"/>
                      <a:pt x="135" y="270"/>
                      <a:pt x="128" y="271"/>
                    </a:cubicBezTo>
                    <a:cubicBezTo>
                      <a:pt x="121" y="271"/>
                      <a:pt x="115" y="271"/>
                      <a:pt x="109" y="272"/>
                    </a:cubicBezTo>
                    <a:cubicBezTo>
                      <a:pt x="103" y="272"/>
                      <a:pt x="98" y="273"/>
                      <a:pt x="93" y="273"/>
                    </a:cubicBezTo>
                    <a:cubicBezTo>
                      <a:pt x="68" y="233"/>
                      <a:pt x="68" y="233"/>
                      <a:pt x="68" y="233"/>
                    </a:cubicBezTo>
                    <a:cubicBezTo>
                      <a:pt x="74" y="232"/>
                      <a:pt x="80" y="230"/>
                      <a:pt x="84" y="227"/>
                    </a:cubicBezTo>
                    <a:cubicBezTo>
                      <a:pt x="89" y="224"/>
                      <a:pt x="94" y="220"/>
                      <a:pt x="97" y="216"/>
                    </a:cubicBezTo>
                    <a:cubicBezTo>
                      <a:pt x="101" y="212"/>
                      <a:pt x="104" y="207"/>
                      <a:pt x="106" y="201"/>
                    </a:cubicBezTo>
                    <a:cubicBezTo>
                      <a:pt x="108" y="196"/>
                      <a:pt x="109" y="190"/>
                      <a:pt x="109" y="184"/>
                    </a:cubicBezTo>
                    <a:cubicBezTo>
                      <a:pt x="109" y="177"/>
                      <a:pt x="107" y="171"/>
                      <a:pt x="105" y="165"/>
                    </a:cubicBezTo>
                    <a:cubicBezTo>
                      <a:pt x="102" y="159"/>
                      <a:pt x="99" y="154"/>
                      <a:pt x="94" y="149"/>
                    </a:cubicBezTo>
                    <a:cubicBezTo>
                      <a:pt x="90" y="145"/>
                      <a:pt x="84" y="141"/>
                      <a:pt x="78" y="138"/>
                    </a:cubicBezTo>
                    <a:cubicBezTo>
                      <a:pt x="73" y="136"/>
                      <a:pt x="66" y="134"/>
                      <a:pt x="59" y="134"/>
                    </a:cubicBezTo>
                    <a:cubicBezTo>
                      <a:pt x="55" y="134"/>
                      <a:pt x="51" y="135"/>
                      <a:pt x="48" y="136"/>
                    </a:cubicBezTo>
                    <a:cubicBezTo>
                      <a:pt x="44" y="137"/>
                      <a:pt x="40" y="138"/>
                      <a:pt x="37" y="140"/>
                    </a:cubicBezTo>
                    <a:cubicBezTo>
                      <a:pt x="34" y="141"/>
                      <a:pt x="31" y="144"/>
                      <a:pt x="28" y="146"/>
                    </a:cubicBezTo>
                    <a:cubicBezTo>
                      <a:pt x="25" y="148"/>
                      <a:pt x="22" y="151"/>
                      <a:pt x="20" y="154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3" y="81"/>
                      <a:pt x="62" y="81"/>
                      <a:pt x="62" y="80"/>
                    </a:cubicBezTo>
                    <a:cubicBezTo>
                      <a:pt x="61" y="80"/>
                      <a:pt x="60" y="80"/>
                      <a:pt x="59" y="80"/>
                    </a:cubicBezTo>
                    <a:cubicBezTo>
                      <a:pt x="58" y="79"/>
                      <a:pt x="58" y="79"/>
                      <a:pt x="57" y="78"/>
                    </a:cubicBezTo>
                    <a:cubicBezTo>
                      <a:pt x="56" y="78"/>
                      <a:pt x="55" y="78"/>
                      <a:pt x="55" y="77"/>
                    </a:cubicBezTo>
                    <a:cubicBezTo>
                      <a:pt x="52" y="75"/>
                      <a:pt x="49" y="73"/>
                      <a:pt x="46" y="71"/>
                    </a:cubicBezTo>
                    <a:cubicBezTo>
                      <a:pt x="44" y="68"/>
                      <a:pt x="42" y="66"/>
                      <a:pt x="40" y="63"/>
                    </a:cubicBezTo>
                    <a:cubicBezTo>
                      <a:pt x="38" y="59"/>
                      <a:pt x="37" y="56"/>
                      <a:pt x="36" y="53"/>
                    </a:cubicBezTo>
                    <a:cubicBezTo>
                      <a:pt x="35" y="49"/>
                      <a:pt x="34" y="46"/>
                      <a:pt x="34" y="42"/>
                    </a:cubicBezTo>
                    <a:cubicBezTo>
                      <a:pt x="34" y="36"/>
                      <a:pt x="35" y="31"/>
                      <a:pt x="37" y="26"/>
                    </a:cubicBezTo>
                    <a:cubicBezTo>
                      <a:pt x="40" y="21"/>
                      <a:pt x="43" y="17"/>
                      <a:pt x="46" y="13"/>
                    </a:cubicBezTo>
                    <a:cubicBezTo>
                      <a:pt x="50" y="9"/>
                      <a:pt x="54" y="6"/>
                      <a:pt x="59" y="4"/>
                    </a:cubicBezTo>
                    <a:cubicBezTo>
                      <a:pt x="64" y="2"/>
                      <a:pt x="70" y="1"/>
                      <a:pt x="75" y="1"/>
                    </a:cubicBezTo>
                    <a:cubicBezTo>
                      <a:pt x="81" y="1"/>
                      <a:pt x="86" y="2"/>
                      <a:pt x="91" y="4"/>
                    </a:cubicBezTo>
                    <a:cubicBezTo>
                      <a:pt x="95" y="6"/>
                      <a:pt x="100" y="9"/>
                      <a:pt x="104" y="12"/>
                    </a:cubicBezTo>
                    <a:cubicBezTo>
                      <a:pt x="107" y="16"/>
                      <a:pt x="110" y="20"/>
                      <a:pt x="112" y="24"/>
                    </a:cubicBezTo>
                    <a:cubicBezTo>
                      <a:pt x="115" y="29"/>
                      <a:pt x="116" y="34"/>
                      <a:pt x="116" y="39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16" y="40"/>
                      <a:pt x="116" y="41"/>
                    </a:cubicBezTo>
                    <a:cubicBezTo>
                      <a:pt x="116" y="41"/>
                      <a:pt x="117" y="41"/>
                      <a:pt x="117" y="41"/>
                    </a:cubicBezTo>
                    <a:cubicBezTo>
                      <a:pt x="117" y="41"/>
                      <a:pt x="117" y="42"/>
                      <a:pt x="117" y="42"/>
                    </a:cubicBezTo>
                    <a:cubicBezTo>
                      <a:pt x="117" y="42"/>
                      <a:pt x="117" y="43"/>
                      <a:pt x="116" y="44"/>
                    </a:cubicBezTo>
                    <a:cubicBezTo>
                      <a:pt x="116" y="44"/>
                      <a:pt x="116" y="45"/>
                      <a:pt x="116" y="46"/>
                    </a:cubicBezTo>
                    <a:cubicBezTo>
                      <a:pt x="116" y="46"/>
                      <a:pt x="116" y="47"/>
                      <a:pt x="116" y="48"/>
                    </a:cubicBezTo>
                    <a:cubicBezTo>
                      <a:pt x="116" y="48"/>
                      <a:pt x="116" y="49"/>
                      <a:pt x="116" y="49"/>
                    </a:cubicBezTo>
                    <a:cubicBezTo>
                      <a:pt x="125" y="44"/>
                      <a:pt x="125" y="44"/>
                      <a:pt x="125" y="44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="" xmlns:a16="http://schemas.microsoft.com/office/drawing/2014/main" id="{73FFE6E1-C18F-4BF2-91E0-B9C2DDDD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690" y="3145737"/>
                <a:ext cx="1544638" cy="1790700"/>
              </a:xfrm>
              <a:custGeom>
                <a:avLst/>
                <a:gdLst>
                  <a:gd name="T0" fmla="*/ 70 w 230"/>
                  <a:gd name="T1" fmla="*/ 234 h 267"/>
                  <a:gd name="T2" fmla="*/ 101 w 230"/>
                  <a:gd name="T3" fmla="*/ 155 h 267"/>
                  <a:gd name="T4" fmla="*/ 16 w 230"/>
                  <a:gd name="T5" fmla="*/ 145 h 267"/>
                  <a:gd name="T6" fmla="*/ 0 w 230"/>
                  <a:gd name="T7" fmla="*/ 120 h 267"/>
                  <a:gd name="T8" fmla="*/ 61 w 230"/>
                  <a:gd name="T9" fmla="*/ 83 h 267"/>
                  <a:gd name="T10" fmla="*/ 62 w 230"/>
                  <a:gd name="T11" fmla="*/ 76 h 267"/>
                  <a:gd name="T12" fmla="*/ 54 w 230"/>
                  <a:gd name="T13" fmla="*/ 73 h 267"/>
                  <a:gd name="T14" fmla="*/ 38 w 230"/>
                  <a:gd name="T15" fmla="*/ 58 h 267"/>
                  <a:gd name="T16" fmla="*/ 42 w 230"/>
                  <a:gd name="T17" fmla="*/ 17 h 267"/>
                  <a:gd name="T18" fmla="*/ 81 w 230"/>
                  <a:gd name="T19" fmla="*/ 5 h 267"/>
                  <a:gd name="T20" fmla="*/ 107 w 230"/>
                  <a:gd name="T21" fmla="*/ 38 h 267"/>
                  <a:gd name="T22" fmla="*/ 107 w 230"/>
                  <a:gd name="T23" fmla="*/ 39 h 267"/>
                  <a:gd name="T24" fmla="*/ 107 w 230"/>
                  <a:gd name="T25" fmla="*/ 40 h 267"/>
                  <a:gd name="T26" fmla="*/ 107 w 230"/>
                  <a:gd name="T27" fmla="*/ 47 h 267"/>
                  <a:gd name="T28" fmla="*/ 113 w 230"/>
                  <a:gd name="T29" fmla="*/ 51 h 267"/>
                  <a:gd name="T30" fmla="*/ 122 w 230"/>
                  <a:gd name="T31" fmla="*/ 46 h 267"/>
                  <a:gd name="T32" fmla="*/ 190 w 230"/>
                  <a:gd name="T33" fmla="*/ 3 h 267"/>
                  <a:gd name="T34" fmla="*/ 217 w 230"/>
                  <a:gd name="T35" fmla="*/ 27 h 267"/>
                  <a:gd name="T36" fmla="*/ 226 w 230"/>
                  <a:gd name="T37" fmla="*/ 55 h 267"/>
                  <a:gd name="T38" fmla="*/ 199 w 230"/>
                  <a:gd name="T39" fmla="*/ 75 h 267"/>
                  <a:gd name="T40" fmla="*/ 187 w 230"/>
                  <a:gd name="T41" fmla="*/ 100 h 267"/>
                  <a:gd name="T42" fmla="*/ 197 w 230"/>
                  <a:gd name="T43" fmla="*/ 121 h 267"/>
                  <a:gd name="T44" fmla="*/ 195 w 230"/>
                  <a:gd name="T45" fmla="*/ 130 h 267"/>
                  <a:gd name="T46" fmla="*/ 184 w 230"/>
                  <a:gd name="T47" fmla="*/ 136 h 267"/>
                  <a:gd name="T48" fmla="*/ 183 w 230"/>
                  <a:gd name="T49" fmla="*/ 136 h 267"/>
                  <a:gd name="T50" fmla="*/ 179 w 230"/>
                  <a:gd name="T51" fmla="*/ 146 h 267"/>
                  <a:gd name="T52" fmla="*/ 188 w 230"/>
                  <a:gd name="T53" fmla="*/ 162 h 267"/>
                  <a:gd name="T54" fmla="*/ 179 w 230"/>
                  <a:gd name="T55" fmla="*/ 174 h 267"/>
                  <a:gd name="T56" fmla="*/ 175 w 230"/>
                  <a:gd name="T57" fmla="*/ 193 h 267"/>
                  <a:gd name="T58" fmla="*/ 186 w 230"/>
                  <a:gd name="T59" fmla="*/ 229 h 267"/>
                  <a:gd name="T60" fmla="*/ 163 w 230"/>
                  <a:gd name="T61" fmla="*/ 256 h 267"/>
                  <a:gd name="T62" fmla="*/ 109 w 230"/>
                  <a:gd name="T63" fmla="*/ 265 h 267"/>
                  <a:gd name="T64" fmla="*/ 104 w 230"/>
                  <a:gd name="T65" fmla="*/ 266 h 267"/>
                  <a:gd name="T66" fmla="*/ 90 w 230"/>
                  <a:gd name="T67" fmla="*/ 267 h 267"/>
                  <a:gd name="T68" fmla="*/ 70 w 230"/>
                  <a:gd name="T69" fmla="*/ 23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0" h="267">
                    <a:moveTo>
                      <a:pt x="70" y="234"/>
                    </a:moveTo>
                    <a:cubicBezTo>
                      <a:pt x="103" y="224"/>
                      <a:pt x="118" y="185"/>
                      <a:pt x="101" y="155"/>
                    </a:cubicBezTo>
                    <a:cubicBezTo>
                      <a:pt x="83" y="125"/>
                      <a:pt x="40" y="120"/>
                      <a:pt x="16" y="145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3" y="81"/>
                      <a:pt x="64" y="78"/>
                      <a:pt x="62" y="76"/>
                    </a:cubicBezTo>
                    <a:cubicBezTo>
                      <a:pt x="60" y="74"/>
                      <a:pt x="56" y="74"/>
                      <a:pt x="54" y="73"/>
                    </a:cubicBezTo>
                    <a:cubicBezTo>
                      <a:pt x="47" y="70"/>
                      <a:pt x="42" y="65"/>
                      <a:pt x="38" y="58"/>
                    </a:cubicBezTo>
                    <a:cubicBezTo>
                      <a:pt x="31" y="45"/>
                      <a:pt x="32" y="28"/>
                      <a:pt x="42" y="17"/>
                    </a:cubicBezTo>
                    <a:cubicBezTo>
                      <a:pt x="51" y="5"/>
                      <a:pt x="67" y="0"/>
                      <a:pt x="81" y="5"/>
                    </a:cubicBezTo>
                    <a:cubicBezTo>
                      <a:pt x="96" y="9"/>
                      <a:pt x="106" y="23"/>
                      <a:pt x="107" y="38"/>
                    </a:cubicBezTo>
                    <a:cubicBezTo>
                      <a:pt x="107" y="38"/>
                      <a:pt x="107" y="39"/>
                      <a:pt x="107" y="39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2"/>
                      <a:pt x="107" y="44"/>
                      <a:pt x="107" y="47"/>
                    </a:cubicBezTo>
                    <a:cubicBezTo>
                      <a:pt x="106" y="50"/>
                      <a:pt x="110" y="53"/>
                      <a:pt x="113" y="51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200" y="11"/>
                      <a:pt x="209" y="19"/>
                      <a:pt x="217" y="27"/>
                    </a:cubicBezTo>
                    <a:cubicBezTo>
                      <a:pt x="224" y="35"/>
                      <a:pt x="230" y="45"/>
                      <a:pt x="226" y="55"/>
                    </a:cubicBezTo>
                    <a:cubicBezTo>
                      <a:pt x="222" y="67"/>
                      <a:pt x="209" y="69"/>
                      <a:pt x="199" y="75"/>
                    </a:cubicBezTo>
                    <a:cubicBezTo>
                      <a:pt x="191" y="79"/>
                      <a:pt x="180" y="90"/>
                      <a:pt x="187" y="100"/>
                    </a:cubicBezTo>
                    <a:cubicBezTo>
                      <a:pt x="191" y="107"/>
                      <a:pt x="196" y="114"/>
                      <a:pt x="197" y="121"/>
                    </a:cubicBezTo>
                    <a:cubicBezTo>
                      <a:pt x="197" y="124"/>
                      <a:pt x="198" y="128"/>
                      <a:pt x="195" y="130"/>
                    </a:cubicBezTo>
                    <a:cubicBezTo>
                      <a:pt x="192" y="133"/>
                      <a:pt x="187" y="134"/>
                      <a:pt x="184" y="136"/>
                    </a:cubicBez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78" y="138"/>
                      <a:pt x="175" y="141"/>
                      <a:pt x="179" y="146"/>
                    </a:cubicBezTo>
                    <a:cubicBezTo>
                      <a:pt x="183" y="151"/>
                      <a:pt x="187" y="156"/>
                      <a:pt x="188" y="162"/>
                    </a:cubicBezTo>
                    <a:cubicBezTo>
                      <a:pt x="189" y="168"/>
                      <a:pt x="183" y="171"/>
                      <a:pt x="179" y="174"/>
                    </a:cubicBezTo>
                    <a:cubicBezTo>
                      <a:pt x="174" y="180"/>
                      <a:pt x="173" y="186"/>
                      <a:pt x="175" y="193"/>
                    </a:cubicBezTo>
                    <a:cubicBezTo>
                      <a:pt x="178" y="205"/>
                      <a:pt x="187" y="215"/>
                      <a:pt x="186" y="229"/>
                    </a:cubicBezTo>
                    <a:cubicBezTo>
                      <a:pt x="185" y="242"/>
                      <a:pt x="174" y="251"/>
                      <a:pt x="163" y="256"/>
                    </a:cubicBezTo>
                    <a:cubicBezTo>
                      <a:pt x="145" y="263"/>
                      <a:pt x="127" y="264"/>
                      <a:pt x="109" y="265"/>
                    </a:cubicBezTo>
                    <a:cubicBezTo>
                      <a:pt x="104" y="266"/>
                      <a:pt x="104" y="266"/>
                      <a:pt x="104" y="266"/>
                    </a:cubicBezTo>
                    <a:cubicBezTo>
                      <a:pt x="99" y="266"/>
                      <a:pt x="95" y="266"/>
                      <a:pt x="90" y="267"/>
                    </a:cubicBezTo>
                    <a:lnTo>
                      <a:pt x="70" y="234"/>
                    </a:lnTo>
                    <a:close/>
                  </a:path>
                </a:pathLst>
              </a:custGeom>
              <a:solidFill>
                <a:srgbClr val="CFCF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="" xmlns:a16="http://schemas.microsoft.com/office/drawing/2014/main" id="{79A1FDF1-3D5A-4B4B-816F-6630463FA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615" y="3971237"/>
                <a:ext cx="2260600" cy="1703388"/>
              </a:xfrm>
              <a:custGeom>
                <a:avLst/>
                <a:gdLst>
                  <a:gd name="T0" fmla="*/ 229 w 337"/>
                  <a:gd name="T1" fmla="*/ 0 h 254"/>
                  <a:gd name="T2" fmla="*/ 251 w 337"/>
                  <a:gd name="T3" fmla="*/ 37 h 254"/>
                  <a:gd name="T4" fmla="*/ 256 w 337"/>
                  <a:gd name="T5" fmla="*/ 45 h 254"/>
                  <a:gd name="T6" fmla="*/ 257 w 337"/>
                  <a:gd name="T7" fmla="*/ 43 h 254"/>
                  <a:gd name="T8" fmla="*/ 258 w 337"/>
                  <a:gd name="T9" fmla="*/ 41 h 254"/>
                  <a:gd name="T10" fmla="*/ 259 w 337"/>
                  <a:gd name="T11" fmla="*/ 39 h 254"/>
                  <a:gd name="T12" fmla="*/ 261 w 337"/>
                  <a:gd name="T13" fmla="*/ 37 h 254"/>
                  <a:gd name="T14" fmla="*/ 267 w 337"/>
                  <a:gd name="T15" fmla="*/ 29 h 254"/>
                  <a:gd name="T16" fmla="*/ 275 w 337"/>
                  <a:gd name="T17" fmla="*/ 23 h 254"/>
                  <a:gd name="T18" fmla="*/ 285 w 337"/>
                  <a:gd name="T19" fmla="*/ 19 h 254"/>
                  <a:gd name="T20" fmla="*/ 295 w 337"/>
                  <a:gd name="T21" fmla="*/ 18 h 254"/>
                  <a:gd name="T22" fmla="*/ 311 w 337"/>
                  <a:gd name="T23" fmla="*/ 21 h 254"/>
                  <a:gd name="T24" fmla="*/ 324 w 337"/>
                  <a:gd name="T25" fmla="*/ 30 h 254"/>
                  <a:gd name="T26" fmla="*/ 333 w 337"/>
                  <a:gd name="T27" fmla="*/ 43 h 254"/>
                  <a:gd name="T28" fmla="*/ 337 w 337"/>
                  <a:gd name="T29" fmla="*/ 59 h 254"/>
                  <a:gd name="T30" fmla="*/ 334 w 337"/>
                  <a:gd name="T31" fmla="*/ 74 h 254"/>
                  <a:gd name="T32" fmla="*/ 326 w 337"/>
                  <a:gd name="T33" fmla="*/ 87 h 254"/>
                  <a:gd name="T34" fmla="*/ 314 w 337"/>
                  <a:gd name="T35" fmla="*/ 96 h 254"/>
                  <a:gd name="T36" fmla="*/ 300 w 337"/>
                  <a:gd name="T37" fmla="*/ 100 h 254"/>
                  <a:gd name="T38" fmla="*/ 299 w 337"/>
                  <a:gd name="T39" fmla="*/ 100 h 254"/>
                  <a:gd name="T40" fmla="*/ 298 w 337"/>
                  <a:gd name="T41" fmla="*/ 100 h 254"/>
                  <a:gd name="T42" fmla="*/ 297 w 337"/>
                  <a:gd name="T43" fmla="*/ 101 h 254"/>
                  <a:gd name="T44" fmla="*/ 295 w 337"/>
                  <a:gd name="T45" fmla="*/ 101 h 254"/>
                  <a:gd name="T46" fmla="*/ 294 w 337"/>
                  <a:gd name="T47" fmla="*/ 101 h 254"/>
                  <a:gd name="T48" fmla="*/ 293 w 337"/>
                  <a:gd name="T49" fmla="*/ 100 h 254"/>
                  <a:gd name="T50" fmla="*/ 291 w 337"/>
                  <a:gd name="T51" fmla="*/ 100 h 254"/>
                  <a:gd name="T52" fmla="*/ 290 w 337"/>
                  <a:gd name="T53" fmla="*/ 100 h 254"/>
                  <a:gd name="T54" fmla="*/ 295 w 337"/>
                  <a:gd name="T55" fmla="*/ 109 h 254"/>
                  <a:gd name="T56" fmla="*/ 320 w 337"/>
                  <a:gd name="T57" fmla="*/ 150 h 254"/>
                  <a:gd name="T58" fmla="*/ 313 w 337"/>
                  <a:gd name="T59" fmla="*/ 153 h 254"/>
                  <a:gd name="T60" fmla="*/ 307 w 337"/>
                  <a:gd name="T61" fmla="*/ 158 h 254"/>
                  <a:gd name="T62" fmla="*/ 303 w 337"/>
                  <a:gd name="T63" fmla="*/ 165 h 254"/>
                  <a:gd name="T64" fmla="*/ 300 w 337"/>
                  <a:gd name="T65" fmla="*/ 175 h 254"/>
                  <a:gd name="T66" fmla="*/ 299 w 337"/>
                  <a:gd name="T67" fmla="*/ 196 h 254"/>
                  <a:gd name="T68" fmla="*/ 301 w 337"/>
                  <a:gd name="T69" fmla="*/ 217 h 254"/>
                  <a:gd name="T70" fmla="*/ 307 w 337"/>
                  <a:gd name="T71" fmla="*/ 236 h 254"/>
                  <a:gd name="T72" fmla="*/ 315 w 337"/>
                  <a:gd name="T73" fmla="*/ 254 h 254"/>
                  <a:gd name="T74" fmla="*/ 0 w 337"/>
                  <a:gd name="T75" fmla="*/ 254 h 254"/>
                  <a:gd name="T76" fmla="*/ 24 w 337"/>
                  <a:gd name="T77" fmla="*/ 222 h 254"/>
                  <a:gd name="T78" fmla="*/ 39 w 337"/>
                  <a:gd name="T79" fmla="*/ 191 h 254"/>
                  <a:gd name="T80" fmla="*/ 45 w 337"/>
                  <a:gd name="T81" fmla="*/ 157 h 254"/>
                  <a:gd name="T82" fmla="*/ 39 w 337"/>
                  <a:gd name="T83" fmla="*/ 116 h 254"/>
                  <a:gd name="T84" fmla="*/ 96 w 337"/>
                  <a:gd name="T85" fmla="*/ 82 h 254"/>
                  <a:gd name="T86" fmla="*/ 102 w 337"/>
                  <a:gd name="T87" fmla="*/ 97 h 254"/>
                  <a:gd name="T88" fmla="*/ 113 w 337"/>
                  <a:gd name="T89" fmla="*/ 110 h 254"/>
                  <a:gd name="T90" fmla="*/ 128 w 337"/>
                  <a:gd name="T91" fmla="*/ 118 h 254"/>
                  <a:gd name="T92" fmla="*/ 145 w 337"/>
                  <a:gd name="T93" fmla="*/ 121 h 254"/>
                  <a:gd name="T94" fmla="*/ 164 w 337"/>
                  <a:gd name="T95" fmla="*/ 117 h 254"/>
                  <a:gd name="T96" fmla="*/ 180 w 337"/>
                  <a:gd name="T97" fmla="*/ 107 h 254"/>
                  <a:gd name="T98" fmla="*/ 190 w 337"/>
                  <a:gd name="T99" fmla="*/ 91 h 254"/>
                  <a:gd name="T100" fmla="*/ 194 w 337"/>
                  <a:gd name="T101" fmla="*/ 72 h 254"/>
                  <a:gd name="T102" fmla="*/ 193 w 337"/>
                  <a:gd name="T103" fmla="*/ 60 h 254"/>
                  <a:gd name="T104" fmla="*/ 189 w 337"/>
                  <a:gd name="T105" fmla="*/ 50 h 254"/>
                  <a:gd name="T106" fmla="*/ 183 w 337"/>
                  <a:gd name="T107" fmla="*/ 40 h 254"/>
                  <a:gd name="T108" fmla="*/ 175 w 337"/>
                  <a:gd name="T109" fmla="*/ 33 h 254"/>
                  <a:gd name="T110" fmla="*/ 229 w 337"/>
                  <a:gd name="T1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7" h="254">
                    <a:moveTo>
                      <a:pt x="229" y="0"/>
                    </a:moveTo>
                    <a:cubicBezTo>
                      <a:pt x="251" y="37"/>
                      <a:pt x="251" y="37"/>
                      <a:pt x="251" y="37"/>
                    </a:cubicBezTo>
                    <a:cubicBezTo>
                      <a:pt x="256" y="45"/>
                      <a:pt x="256" y="45"/>
                      <a:pt x="256" y="45"/>
                    </a:cubicBezTo>
                    <a:cubicBezTo>
                      <a:pt x="257" y="45"/>
                      <a:pt x="257" y="44"/>
                      <a:pt x="257" y="43"/>
                    </a:cubicBezTo>
                    <a:cubicBezTo>
                      <a:pt x="258" y="42"/>
                      <a:pt x="258" y="42"/>
                      <a:pt x="258" y="41"/>
                    </a:cubicBezTo>
                    <a:cubicBezTo>
                      <a:pt x="259" y="40"/>
                      <a:pt x="259" y="39"/>
                      <a:pt x="259" y="39"/>
                    </a:cubicBezTo>
                    <a:cubicBezTo>
                      <a:pt x="260" y="38"/>
                      <a:pt x="260" y="37"/>
                      <a:pt x="261" y="37"/>
                    </a:cubicBezTo>
                    <a:cubicBezTo>
                      <a:pt x="263" y="34"/>
                      <a:pt x="265" y="31"/>
                      <a:pt x="267" y="29"/>
                    </a:cubicBezTo>
                    <a:cubicBezTo>
                      <a:pt x="270" y="27"/>
                      <a:pt x="272" y="25"/>
                      <a:pt x="275" y="23"/>
                    </a:cubicBezTo>
                    <a:cubicBezTo>
                      <a:pt x="278" y="21"/>
                      <a:pt x="281" y="20"/>
                      <a:pt x="285" y="19"/>
                    </a:cubicBezTo>
                    <a:cubicBezTo>
                      <a:pt x="288" y="18"/>
                      <a:pt x="292" y="18"/>
                      <a:pt x="295" y="18"/>
                    </a:cubicBezTo>
                    <a:cubicBezTo>
                      <a:pt x="301" y="18"/>
                      <a:pt x="306" y="19"/>
                      <a:pt x="311" y="21"/>
                    </a:cubicBezTo>
                    <a:cubicBezTo>
                      <a:pt x="316" y="23"/>
                      <a:pt x="321" y="26"/>
                      <a:pt x="324" y="30"/>
                    </a:cubicBezTo>
                    <a:cubicBezTo>
                      <a:pt x="328" y="34"/>
                      <a:pt x="331" y="38"/>
                      <a:pt x="333" y="43"/>
                    </a:cubicBezTo>
                    <a:cubicBezTo>
                      <a:pt x="335" y="48"/>
                      <a:pt x="337" y="53"/>
                      <a:pt x="337" y="59"/>
                    </a:cubicBezTo>
                    <a:cubicBezTo>
                      <a:pt x="337" y="64"/>
                      <a:pt x="336" y="70"/>
                      <a:pt x="334" y="74"/>
                    </a:cubicBezTo>
                    <a:cubicBezTo>
                      <a:pt x="332" y="79"/>
                      <a:pt x="329" y="83"/>
                      <a:pt x="326" y="87"/>
                    </a:cubicBezTo>
                    <a:cubicBezTo>
                      <a:pt x="323" y="91"/>
                      <a:pt x="319" y="94"/>
                      <a:pt x="314" y="96"/>
                    </a:cubicBezTo>
                    <a:cubicBezTo>
                      <a:pt x="310" y="98"/>
                      <a:pt x="305" y="100"/>
                      <a:pt x="300" y="100"/>
                    </a:cubicBezTo>
                    <a:cubicBezTo>
                      <a:pt x="299" y="100"/>
                      <a:pt x="299" y="100"/>
                      <a:pt x="299" y="100"/>
                    </a:cubicBezTo>
                    <a:cubicBezTo>
                      <a:pt x="298" y="100"/>
                      <a:pt x="298" y="100"/>
                      <a:pt x="298" y="100"/>
                    </a:cubicBezTo>
                    <a:cubicBezTo>
                      <a:pt x="297" y="100"/>
                      <a:pt x="297" y="101"/>
                      <a:pt x="297" y="101"/>
                    </a:cubicBezTo>
                    <a:cubicBezTo>
                      <a:pt x="296" y="101"/>
                      <a:pt x="296" y="101"/>
                      <a:pt x="295" y="101"/>
                    </a:cubicBezTo>
                    <a:cubicBezTo>
                      <a:pt x="295" y="101"/>
                      <a:pt x="295" y="101"/>
                      <a:pt x="294" y="101"/>
                    </a:cubicBezTo>
                    <a:cubicBezTo>
                      <a:pt x="294" y="100"/>
                      <a:pt x="293" y="100"/>
                      <a:pt x="293" y="100"/>
                    </a:cubicBezTo>
                    <a:cubicBezTo>
                      <a:pt x="292" y="100"/>
                      <a:pt x="292" y="100"/>
                      <a:pt x="291" y="100"/>
                    </a:cubicBezTo>
                    <a:cubicBezTo>
                      <a:pt x="291" y="100"/>
                      <a:pt x="290" y="100"/>
                      <a:pt x="290" y="100"/>
                    </a:cubicBezTo>
                    <a:cubicBezTo>
                      <a:pt x="295" y="109"/>
                      <a:pt x="295" y="109"/>
                      <a:pt x="295" y="109"/>
                    </a:cubicBezTo>
                    <a:cubicBezTo>
                      <a:pt x="320" y="150"/>
                      <a:pt x="320" y="150"/>
                      <a:pt x="320" y="150"/>
                    </a:cubicBezTo>
                    <a:cubicBezTo>
                      <a:pt x="318" y="151"/>
                      <a:pt x="315" y="152"/>
                      <a:pt x="313" y="153"/>
                    </a:cubicBezTo>
                    <a:cubicBezTo>
                      <a:pt x="311" y="155"/>
                      <a:pt x="309" y="156"/>
                      <a:pt x="307" y="158"/>
                    </a:cubicBezTo>
                    <a:cubicBezTo>
                      <a:pt x="305" y="160"/>
                      <a:pt x="304" y="163"/>
                      <a:pt x="303" y="165"/>
                    </a:cubicBezTo>
                    <a:cubicBezTo>
                      <a:pt x="301" y="168"/>
                      <a:pt x="300" y="171"/>
                      <a:pt x="300" y="175"/>
                    </a:cubicBezTo>
                    <a:cubicBezTo>
                      <a:pt x="299" y="182"/>
                      <a:pt x="299" y="189"/>
                      <a:pt x="299" y="196"/>
                    </a:cubicBezTo>
                    <a:cubicBezTo>
                      <a:pt x="299" y="203"/>
                      <a:pt x="300" y="210"/>
                      <a:pt x="301" y="217"/>
                    </a:cubicBezTo>
                    <a:cubicBezTo>
                      <a:pt x="303" y="223"/>
                      <a:pt x="305" y="230"/>
                      <a:pt x="307" y="236"/>
                    </a:cubicBezTo>
                    <a:cubicBezTo>
                      <a:pt x="309" y="242"/>
                      <a:pt x="312" y="248"/>
                      <a:pt x="315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9" y="243"/>
                      <a:pt x="17" y="233"/>
                      <a:pt x="24" y="222"/>
                    </a:cubicBezTo>
                    <a:cubicBezTo>
                      <a:pt x="30" y="212"/>
                      <a:pt x="36" y="202"/>
                      <a:pt x="39" y="191"/>
                    </a:cubicBezTo>
                    <a:cubicBezTo>
                      <a:pt x="43" y="180"/>
                      <a:pt x="45" y="169"/>
                      <a:pt x="45" y="157"/>
                    </a:cubicBezTo>
                    <a:cubicBezTo>
                      <a:pt x="45" y="144"/>
                      <a:pt x="43" y="131"/>
                      <a:pt x="39" y="116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7" y="87"/>
                      <a:pt x="99" y="93"/>
                      <a:pt x="102" y="97"/>
                    </a:cubicBezTo>
                    <a:cubicBezTo>
                      <a:pt x="105" y="102"/>
                      <a:pt x="109" y="106"/>
                      <a:pt x="113" y="110"/>
                    </a:cubicBezTo>
                    <a:cubicBezTo>
                      <a:pt x="117" y="113"/>
                      <a:pt x="122" y="116"/>
                      <a:pt x="128" y="118"/>
                    </a:cubicBezTo>
                    <a:cubicBezTo>
                      <a:pt x="133" y="120"/>
                      <a:pt x="139" y="121"/>
                      <a:pt x="145" y="121"/>
                    </a:cubicBezTo>
                    <a:cubicBezTo>
                      <a:pt x="151" y="121"/>
                      <a:pt x="158" y="120"/>
                      <a:pt x="164" y="117"/>
                    </a:cubicBezTo>
                    <a:cubicBezTo>
                      <a:pt x="170" y="115"/>
                      <a:pt x="175" y="111"/>
                      <a:pt x="180" y="107"/>
                    </a:cubicBezTo>
                    <a:cubicBezTo>
                      <a:pt x="184" y="102"/>
                      <a:pt x="188" y="97"/>
                      <a:pt x="190" y="91"/>
                    </a:cubicBezTo>
                    <a:cubicBezTo>
                      <a:pt x="193" y="85"/>
                      <a:pt x="194" y="78"/>
                      <a:pt x="194" y="72"/>
                    </a:cubicBezTo>
                    <a:cubicBezTo>
                      <a:pt x="194" y="68"/>
                      <a:pt x="194" y="64"/>
                      <a:pt x="193" y="60"/>
                    </a:cubicBezTo>
                    <a:cubicBezTo>
                      <a:pt x="192" y="56"/>
                      <a:pt x="191" y="53"/>
                      <a:pt x="189" y="50"/>
                    </a:cubicBezTo>
                    <a:cubicBezTo>
                      <a:pt x="187" y="46"/>
                      <a:pt x="185" y="43"/>
                      <a:pt x="183" y="40"/>
                    </a:cubicBezTo>
                    <a:cubicBezTo>
                      <a:pt x="181" y="38"/>
                      <a:pt x="178" y="35"/>
                      <a:pt x="175" y="33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="" xmlns:a16="http://schemas.microsoft.com/office/drawing/2014/main" id="{EE7613B8-B265-4A1E-A09C-C5492BDD7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002" y="4010924"/>
                <a:ext cx="2195513" cy="1636713"/>
              </a:xfrm>
              <a:custGeom>
                <a:avLst/>
                <a:gdLst>
                  <a:gd name="T0" fmla="*/ 0 w 327"/>
                  <a:gd name="T1" fmla="*/ 244 h 244"/>
                  <a:gd name="T2" fmla="*/ 36 w 327"/>
                  <a:gd name="T3" fmla="*/ 185 h 244"/>
                  <a:gd name="T4" fmla="*/ 36 w 327"/>
                  <a:gd name="T5" fmla="*/ 112 h 244"/>
                  <a:gd name="T6" fmla="*/ 85 w 327"/>
                  <a:gd name="T7" fmla="*/ 82 h 244"/>
                  <a:gd name="T8" fmla="*/ 164 w 327"/>
                  <a:gd name="T9" fmla="*/ 112 h 244"/>
                  <a:gd name="T10" fmla="*/ 174 w 327"/>
                  <a:gd name="T11" fmla="*/ 27 h 244"/>
                  <a:gd name="T12" fmla="*/ 219 w 327"/>
                  <a:gd name="T13" fmla="*/ 0 h 244"/>
                  <a:gd name="T14" fmla="*/ 245 w 327"/>
                  <a:gd name="T15" fmla="*/ 42 h 244"/>
                  <a:gd name="T16" fmla="*/ 251 w 327"/>
                  <a:gd name="T17" fmla="*/ 43 h 244"/>
                  <a:gd name="T18" fmla="*/ 255 w 327"/>
                  <a:gd name="T19" fmla="*/ 35 h 244"/>
                  <a:gd name="T20" fmla="*/ 269 w 327"/>
                  <a:gd name="T21" fmla="*/ 21 h 244"/>
                  <a:gd name="T22" fmla="*/ 312 w 327"/>
                  <a:gd name="T23" fmla="*/ 25 h 244"/>
                  <a:gd name="T24" fmla="*/ 323 w 327"/>
                  <a:gd name="T25" fmla="*/ 64 h 244"/>
                  <a:gd name="T26" fmla="*/ 291 w 327"/>
                  <a:gd name="T27" fmla="*/ 90 h 244"/>
                  <a:gd name="T28" fmla="*/ 289 w 327"/>
                  <a:gd name="T29" fmla="*/ 90 h 244"/>
                  <a:gd name="T30" fmla="*/ 287 w 327"/>
                  <a:gd name="T31" fmla="*/ 90 h 244"/>
                  <a:gd name="T32" fmla="*/ 284 w 327"/>
                  <a:gd name="T33" fmla="*/ 90 h 244"/>
                  <a:gd name="T34" fmla="*/ 282 w 327"/>
                  <a:gd name="T35" fmla="*/ 90 h 244"/>
                  <a:gd name="T36" fmla="*/ 278 w 327"/>
                  <a:gd name="T37" fmla="*/ 96 h 244"/>
                  <a:gd name="T38" fmla="*/ 306 w 327"/>
                  <a:gd name="T39" fmla="*/ 142 h 244"/>
                  <a:gd name="T40" fmla="*/ 287 w 327"/>
                  <a:gd name="T41" fmla="*/ 187 h 244"/>
                  <a:gd name="T42" fmla="*/ 300 w 327"/>
                  <a:gd name="T43" fmla="*/ 244 h 244"/>
                  <a:gd name="T44" fmla="*/ 0 w 327"/>
                  <a:gd name="T4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7" h="244">
                    <a:moveTo>
                      <a:pt x="0" y="244"/>
                    </a:moveTo>
                    <a:cubicBezTo>
                      <a:pt x="15" y="226"/>
                      <a:pt x="29" y="207"/>
                      <a:pt x="36" y="185"/>
                    </a:cubicBezTo>
                    <a:cubicBezTo>
                      <a:pt x="43" y="161"/>
                      <a:pt x="42" y="136"/>
                      <a:pt x="36" y="112"/>
                    </a:cubicBezTo>
                    <a:cubicBezTo>
                      <a:pt x="85" y="82"/>
                      <a:pt x="85" y="82"/>
                      <a:pt x="85" y="82"/>
                    </a:cubicBezTo>
                    <a:cubicBezTo>
                      <a:pt x="96" y="114"/>
                      <a:pt x="134" y="129"/>
                      <a:pt x="164" y="112"/>
                    </a:cubicBezTo>
                    <a:cubicBezTo>
                      <a:pt x="194" y="94"/>
                      <a:pt x="199" y="52"/>
                      <a:pt x="174" y="27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46" y="44"/>
                      <a:pt x="249" y="44"/>
                      <a:pt x="251" y="43"/>
                    </a:cubicBezTo>
                    <a:cubicBezTo>
                      <a:pt x="253" y="41"/>
                      <a:pt x="254" y="37"/>
                      <a:pt x="255" y="35"/>
                    </a:cubicBezTo>
                    <a:cubicBezTo>
                      <a:pt x="258" y="29"/>
                      <a:pt x="263" y="24"/>
                      <a:pt x="269" y="21"/>
                    </a:cubicBezTo>
                    <a:cubicBezTo>
                      <a:pt x="283" y="13"/>
                      <a:pt x="300" y="15"/>
                      <a:pt x="312" y="25"/>
                    </a:cubicBezTo>
                    <a:cubicBezTo>
                      <a:pt x="323" y="35"/>
                      <a:pt x="327" y="50"/>
                      <a:pt x="323" y="64"/>
                    </a:cubicBezTo>
                    <a:cubicBezTo>
                      <a:pt x="319" y="78"/>
                      <a:pt x="306" y="89"/>
                      <a:pt x="291" y="90"/>
                    </a:cubicBezTo>
                    <a:cubicBezTo>
                      <a:pt x="289" y="90"/>
                      <a:pt x="289" y="90"/>
                      <a:pt x="289" y="90"/>
                    </a:cubicBezTo>
                    <a:cubicBezTo>
                      <a:pt x="287" y="90"/>
                      <a:pt x="287" y="90"/>
                      <a:pt x="287" y="90"/>
                    </a:cubicBezTo>
                    <a:cubicBezTo>
                      <a:pt x="286" y="90"/>
                      <a:pt x="285" y="90"/>
                      <a:pt x="284" y="90"/>
                    </a:cubicBezTo>
                    <a:cubicBezTo>
                      <a:pt x="282" y="90"/>
                      <a:pt x="282" y="90"/>
                      <a:pt x="282" y="90"/>
                    </a:cubicBezTo>
                    <a:cubicBezTo>
                      <a:pt x="279" y="90"/>
                      <a:pt x="277" y="93"/>
                      <a:pt x="278" y="96"/>
                    </a:cubicBezTo>
                    <a:cubicBezTo>
                      <a:pt x="306" y="142"/>
                      <a:pt x="306" y="142"/>
                      <a:pt x="306" y="142"/>
                    </a:cubicBezTo>
                    <a:cubicBezTo>
                      <a:pt x="288" y="150"/>
                      <a:pt x="286" y="170"/>
                      <a:pt x="287" y="187"/>
                    </a:cubicBezTo>
                    <a:cubicBezTo>
                      <a:pt x="287" y="207"/>
                      <a:pt x="292" y="226"/>
                      <a:pt x="300" y="244"/>
                    </a:cubicBez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A7C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latinLnBrk="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9" name="组合 95">
            <a:extLst>
              <a:ext uri="{FF2B5EF4-FFF2-40B4-BE49-F238E27FC236}">
                <a16:creationId xmlns="" xmlns:a16="http://schemas.microsoft.com/office/drawing/2014/main" id="{80D32E9F-F376-4E09-86FB-D0849BADADFF}"/>
              </a:ext>
            </a:extLst>
          </p:cNvPr>
          <p:cNvGrpSpPr/>
          <p:nvPr/>
        </p:nvGrpSpPr>
        <p:grpSpPr>
          <a:xfrm>
            <a:off x="259778" y="1612290"/>
            <a:ext cx="2795861" cy="1384995"/>
            <a:chOff x="775788" y="1194144"/>
            <a:chExt cx="3727815" cy="1846661"/>
          </a:xfrm>
        </p:grpSpPr>
        <p:sp>
          <p:nvSpPr>
            <p:cNvPr id="50" name="文本框 2">
              <a:extLst>
                <a:ext uri="{FF2B5EF4-FFF2-40B4-BE49-F238E27FC236}">
                  <a16:creationId xmlns="" xmlns:a16="http://schemas.microsoft.com/office/drawing/2014/main" id="{6C766399-4FDA-49C0-B51F-E7733217AFA3}"/>
                </a:ext>
              </a:extLst>
            </p:cNvPr>
            <p:cNvSpPr txBox="1"/>
            <p:nvPr/>
          </p:nvSpPr>
          <p:spPr>
            <a:xfrm>
              <a:off x="1147304" y="1194144"/>
              <a:ext cx="3356299" cy="18466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685800" latinLnBrk="0">
                <a:defRPr/>
              </a:pPr>
              <a:r>
                <a:rPr lang="uk-UA" altLang="zh-CN" sz="1400" b="1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Скорочений буквенний запис означає освітню галузь, до якої належить </a:t>
              </a:r>
              <a:r>
                <a:rPr lang="uk-UA" altLang="zh-CN" sz="1400" b="1" dirty="0" err="1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обов</a:t>
              </a:r>
              <a:r>
                <a:rPr lang="en-US" altLang="zh-CN" sz="1400" b="1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’</a:t>
              </a:r>
              <a:r>
                <a:rPr lang="uk-UA" altLang="zh-CN" sz="1400" b="1" dirty="0" err="1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язковий</a:t>
              </a:r>
              <a:r>
                <a:rPr lang="uk-UA" altLang="zh-CN" sz="1400" b="1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результат навчання</a:t>
              </a:r>
              <a:endParaRPr lang="en-US" altLang="zh-CN" sz="1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685800" latinLnBrk="0">
                <a:defRPr/>
              </a:pPr>
              <a:endParaRPr lang="zh-CN" altLang="en-US" sz="1400" b="1" spc="22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255">
              <a:extLst>
                <a:ext uri="{FF2B5EF4-FFF2-40B4-BE49-F238E27FC236}">
                  <a16:creationId xmlns="" xmlns:a16="http://schemas.microsoft.com/office/drawing/2014/main" id="{CAA3A2D8-6D1C-4EF0-BCFA-C17585450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788" y="1252537"/>
              <a:ext cx="319760" cy="224831"/>
            </a:xfrm>
            <a:custGeom>
              <a:avLst/>
              <a:gdLst>
                <a:gd name="T0" fmla="*/ 54 w 54"/>
                <a:gd name="T1" fmla="*/ 27 h 38"/>
                <a:gd name="T2" fmla="*/ 44 w 54"/>
                <a:gd name="T3" fmla="*/ 38 h 38"/>
                <a:gd name="T4" fmla="*/ 43 w 54"/>
                <a:gd name="T5" fmla="*/ 38 h 38"/>
                <a:gd name="T6" fmla="*/ 11 w 54"/>
                <a:gd name="T7" fmla="*/ 38 h 38"/>
                <a:gd name="T8" fmla="*/ 11 w 54"/>
                <a:gd name="T9" fmla="*/ 38 h 38"/>
                <a:gd name="T10" fmla="*/ 11 w 54"/>
                <a:gd name="T11" fmla="*/ 38 h 38"/>
                <a:gd name="T12" fmla="*/ 10 w 54"/>
                <a:gd name="T13" fmla="*/ 38 h 38"/>
                <a:gd name="T14" fmla="*/ 0 w 54"/>
                <a:gd name="T15" fmla="*/ 27 h 38"/>
                <a:gd name="T16" fmla="*/ 5 w 54"/>
                <a:gd name="T17" fmla="*/ 18 h 38"/>
                <a:gd name="T18" fmla="*/ 5 w 54"/>
                <a:gd name="T19" fmla="*/ 16 h 38"/>
                <a:gd name="T20" fmla="*/ 12 w 54"/>
                <a:gd name="T21" fmla="*/ 8 h 38"/>
                <a:gd name="T22" fmla="*/ 17 w 54"/>
                <a:gd name="T23" fmla="*/ 10 h 38"/>
                <a:gd name="T24" fmla="*/ 31 w 54"/>
                <a:gd name="T25" fmla="*/ 0 h 38"/>
                <a:gd name="T26" fmla="*/ 48 w 54"/>
                <a:gd name="T27" fmla="*/ 17 h 38"/>
                <a:gd name="T28" fmla="*/ 48 w 54"/>
                <a:gd name="T29" fmla="*/ 18 h 38"/>
                <a:gd name="T30" fmla="*/ 54 w 54"/>
                <a:gd name="T31" fmla="*/ 27 h 38"/>
                <a:gd name="T32" fmla="*/ 20 w 54"/>
                <a:gd name="T33" fmla="*/ 32 h 38"/>
                <a:gd name="T34" fmla="*/ 26 w 54"/>
                <a:gd name="T35" fmla="*/ 29 h 38"/>
                <a:gd name="T36" fmla="*/ 24 w 54"/>
                <a:gd name="T37" fmla="*/ 26 h 38"/>
                <a:gd name="T38" fmla="*/ 20 w 54"/>
                <a:gd name="T39" fmla="*/ 28 h 38"/>
                <a:gd name="T40" fmla="*/ 16 w 54"/>
                <a:gd name="T41" fmla="*/ 25 h 38"/>
                <a:gd name="T42" fmla="*/ 20 w 54"/>
                <a:gd name="T43" fmla="*/ 21 h 38"/>
                <a:gd name="T44" fmla="*/ 36 w 54"/>
                <a:gd name="T45" fmla="*/ 32 h 38"/>
                <a:gd name="T46" fmla="*/ 43 w 54"/>
                <a:gd name="T47" fmla="*/ 25 h 38"/>
                <a:gd name="T48" fmla="*/ 36 w 54"/>
                <a:gd name="T49" fmla="*/ 18 h 38"/>
                <a:gd name="T50" fmla="*/ 29 w 54"/>
                <a:gd name="T51" fmla="*/ 20 h 38"/>
                <a:gd name="T52" fmla="*/ 32 w 54"/>
                <a:gd name="T53" fmla="*/ 23 h 38"/>
                <a:gd name="T54" fmla="*/ 35 w 54"/>
                <a:gd name="T55" fmla="*/ 21 h 38"/>
                <a:gd name="T56" fmla="*/ 39 w 54"/>
                <a:gd name="T57" fmla="*/ 25 h 38"/>
                <a:gd name="T58" fmla="*/ 35 w 54"/>
                <a:gd name="T59" fmla="*/ 28 h 38"/>
                <a:gd name="T60" fmla="*/ 20 w 54"/>
                <a:gd name="T61" fmla="*/ 18 h 38"/>
                <a:gd name="T62" fmla="*/ 12 w 54"/>
                <a:gd name="T63" fmla="*/ 25 h 38"/>
                <a:gd name="T64" fmla="*/ 20 w 54"/>
                <a:gd name="T6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54" y="27"/>
                  </a:moveTo>
                  <a:cubicBezTo>
                    <a:pt x="54" y="33"/>
                    <a:pt x="50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4" y="38"/>
                    <a:pt x="0" y="33"/>
                    <a:pt x="0" y="27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1"/>
                    <a:pt x="8" y="8"/>
                    <a:pt x="12" y="8"/>
                  </a:cubicBezTo>
                  <a:cubicBezTo>
                    <a:pt x="14" y="8"/>
                    <a:pt x="15" y="9"/>
                    <a:pt x="17" y="10"/>
                  </a:cubicBezTo>
                  <a:cubicBezTo>
                    <a:pt x="19" y="4"/>
                    <a:pt x="25" y="0"/>
                    <a:pt x="31" y="0"/>
                  </a:cubicBezTo>
                  <a:cubicBezTo>
                    <a:pt x="40" y="0"/>
                    <a:pt x="48" y="8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52" y="19"/>
                    <a:pt x="54" y="23"/>
                    <a:pt x="54" y="27"/>
                  </a:cubicBezTo>
                  <a:close/>
                  <a:moveTo>
                    <a:pt x="20" y="32"/>
                  </a:moveTo>
                  <a:cubicBezTo>
                    <a:pt x="23" y="32"/>
                    <a:pt x="24" y="31"/>
                    <a:pt x="26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7"/>
                    <a:pt x="22" y="28"/>
                    <a:pt x="20" y="28"/>
                  </a:cubicBezTo>
                  <a:cubicBezTo>
                    <a:pt x="18" y="28"/>
                    <a:pt x="16" y="27"/>
                    <a:pt x="16" y="25"/>
                  </a:cubicBezTo>
                  <a:cubicBezTo>
                    <a:pt x="16" y="23"/>
                    <a:pt x="18" y="21"/>
                    <a:pt x="20" y="21"/>
                  </a:cubicBezTo>
                  <a:cubicBezTo>
                    <a:pt x="26" y="21"/>
                    <a:pt x="27" y="32"/>
                    <a:pt x="36" y="32"/>
                  </a:cubicBezTo>
                  <a:cubicBezTo>
                    <a:pt x="40" y="32"/>
                    <a:pt x="43" y="29"/>
                    <a:pt x="43" y="25"/>
                  </a:cubicBezTo>
                  <a:cubicBezTo>
                    <a:pt x="43" y="20"/>
                    <a:pt x="40" y="18"/>
                    <a:pt x="36" y="18"/>
                  </a:cubicBezTo>
                  <a:cubicBezTo>
                    <a:pt x="33" y="18"/>
                    <a:pt x="31" y="18"/>
                    <a:pt x="29" y="20"/>
                  </a:cubicBezTo>
                  <a:cubicBezTo>
                    <a:pt x="30" y="21"/>
                    <a:pt x="31" y="22"/>
                    <a:pt x="32" y="23"/>
                  </a:cubicBezTo>
                  <a:cubicBezTo>
                    <a:pt x="33" y="22"/>
                    <a:pt x="34" y="21"/>
                    <a:pt x="35" y="21"/>
                  </a:cubicBezTo>
                  <a:cubicBezTo>
                    <a:pt x="37" y="21"/>
                    <a:pt x="39" y="23"/>
                    <a:pt x="39" y="25"/>
                  </a:cubicBezTo>
                  <a:cubicBezTo>
                    <a:pt x="39" y="27"/>
                    <a:pt x="37" y="28"/>
                    <a:pt x="35" y="28"/>
                  </a:cubicBezTo>
                  <a:cubicBezTo>
                    <a:pt x="30" y="28"/>
                    <a:pt x="28" y="18"/>
                    <a:pt x="20" y="18"/>
                  </a:cubicBezTo>
                  <a:cubicBezTo>
                    <a:pt x="16" y="18"/>
                    <a:pt x="12" y="20"/>
                    <a:pt x="12" y="25"/>
                  </a:cubicBezTo>
                  <a:cubicBezTo>
                    <a:pt x="12" y="29"/>
                    <a:pt x="16" y="32"/>
                    <a:pt x="20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latinLnBrk="0">
                <a:defRPr/>
              </a:pPr>
              <a:endParaRPr lang="id-ID" sz="1350">
                <a:solidFill>
                  <a:schemeClr val="bg1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</p:grpSp>
      <p:sp>
        <p:nvSpPr>
          <p:cNvPr id="52" name="Freeform 315">
            <a:extLst>
              <a:ext uri="{FF2B5EF4-FFF2-40B4-BE49-F238E27FC236}">
                <a16:creationId xmlns="" xmlns:a16="http://schemas.microsoft.com/office/drawing/2014/main" id="{4C17D2F8-EA39-437D-9398-CE024FFD32B6}"/>
              </a:ext>
            </a:extLst>
          </p:cNvPr>
          <p:cNvSpPr>
            <a:spLocks noEditPoints="1"/>
          </p:cNvSpPr>
          <p:nvPr/>
        </p:nvSpPr>
        <p:spPr bwMode="auto">
          <a:xfrm>
            <a:off x="5740342" y="2661765"/>
            <a:ext cx="177295" cy="177295"/>
          </a:xfrm>
          <a:custGeom>
            <a:avLst/>
            <a:gdLst>
              <a:gd name="T0" fmla="*/ 41 w 41"/>
              <a:gd name="T1" fmla="*/ 34 h 41"/>
              <a:gd name="T2" fmla="*/ 33 w 41"/>
              <a:gd name="T3" fmla="*/ 41 h 41"/>
              <a:gd name="T4" fmla="*/ 8 w 41"/>
              <a:gd name="T5" fmla="*/ 41 h 41"/>
              <a:gd name="T6" fmla="*/ 0 w 41"/>
              <a:gd name="T7" fmla="*/ 34 h 41"/>
              <a:gd name="T8" fmla="*/ 0 w 41"/>
              <a:gd name="T9" fmla="*/ 8 h 41"/>
              <a:gd name="T10" fmla="*/ 8 w 41"/>
              <a:gd name="T11" fmla="*/ 0 h 41"/>
              <a:gd name="T12" fmla="*/ 33 w 41"/>
              <a:gd name="T13" fmla="*/ 0 h 41"/>
              <a:gd name="T14" fmla="*/ 41 w 41"/>
              <a:gd name="T15" fmla="*/ 8 h 41"/>
              <a:gd name="T16" fmla="*/ 41 w 41"/>
              <a:gd name="T17" fmla="*/ 34 h 41"/>
              <a:gd name="T18" fmla="*/ 29 w 41"/>
              <a:gd name="T19" fmla="*/ 20 h 41"/>
              <a:gd name="T20" fmla="*/ 21 w 41"/>
              <a:gd name="T21" fmla="*/ 12 h 41"/>
              <a:gd name="T22" fmla="*/ 7 w 41"/>
              <a:gd name="T23" fmla="*/ 27 h 41"/>
              <a:gd name="T24" fmla="*/ 7 w 41"/>
              <a:gd name="T25" fmla="*/ 34 h 41"/>
              <a:gd name="T26" fmla="*/ 15 w 41"/>
              <a:gd name="T27" fmla="*/ 34 h 41"/>
              <a:gd name="T28" fmla="*/ 29 w 41"/>
              <a:gd name="T29" fmla="*/ 20 h 41"/>
              <a:gd name="T30" fmla="*/ 15 w 41"/>
              <a:gd name="T31" fmla="*/ 30 h 41"/>
              <a:gd name="T32" fmla="*/ 14 w 41"/>
              <a:gd name="T33" fmla="*/ 32 h 41"/>
              <a:gd name="T34" fmla="*/ 12 w 41"/>
              <a:gd name="T35" fmla="*/ 32 h 41"/>
              <a:gd name="T36" fmla="*/ 12 w 41"/>
              <a:gd name="T37" fmla="*/ 29 h 41"/>
              <a:gd name="T38" fmla="*/ 9 w 41"/>
              <a:gd name="T39" fmla="*/ 29 h 41"/>
              <a:gd name="T40" fmla="*/ 9 w 41"/>
              <a:gd name="T41" fmla="*/ 28 h 41"/>
              <a:gd name="T42" fmla="*/ 11 w 41"/>
              <a:gd name="T43" fmla="*/ 26 h 41"/>
              <a:gd name="T44" fmla="*/ 15 w 41"/>
              <a:gd name="T45" fmla="*/ 30 h 41"/>
              <a:gd name="T46" fmla="*/ 22 w 41"/>
              <a:gd name="T47" fmla="*/ 17 h 41"/>
              <a:gd name="T48" fmla="*/ 14 w 41"/>
              <a:gd name="T49" fmla="*/ 24 h 41"/>
              <a:gd name="T50" fmla="*/ 13 w 41"/>
              <a:gd name="T51" fmla="*/ 25 h 41"/>
              <a:gd name="T52" fmla="*/ 13 w 41"/>
              <a:gd name="T53" fmla="*/ 24 h 41"/>
              <a:gd name="T54" fmla="*/ 21 w 41"/>
              <a:gd name="T55" fmla="*/ 16 h 41"/>
              <a:gd name="T56" fmla="*/ 22 w 41"/>
              <a:gd name="T57" fmla="*/ 16 h 41"/>
              <a:gd name="T58" fmla="*/ 22 w 41"/>
              <a:gd name="T59" fmla="*/ 17 h 41"/>
              <a:gd name="T60" fmla="*/ 33 w 41"/>
              <a:gd name="T61" fmla="*/ 16 h 41"/>
              <a:gd name="T62" fmla="*/ 33 w 41"/>
              <a:gd name="T63" fmla="*/ 12 h 41"/>
              <a:gd name="T64" fmla="*/ 29 w 41"/>
              <a:gd name="T65" fmla="*/ 8 h 41"/>
              <a:gd name="T66" fmla="*/ 26 w 41"/>
              <a:gd name="T67" fmla="*/ 8 h 41"/>
              <a:gd name="T68" fmla="*/ 23 w 41"/>
              <a:gd name="T69" fmla="*/ 10 h 41"/>
              <a:gd name="T70" fmla="*/ 31 w 41"/>
              <a:gd name="T71" fmla="*/ 18 h 41"/>
              <a:gd name="T72" fmla="*/ 33 w 41"/>
              <a:gd name="T73" fmla="*/ 1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29" y="20"/>
                </a:moveTo>
                <a:cubicBezTo>
                  <a:pt x="21" y="12"/>
                  <a:pt x="21" y="12"/>
                  <a:pt x="21" y="12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34"/>
                  <a:pt x="7" y="34"/>
                  <a:pt x="7" y="34"/>
                </a:cubicBezTo>
                <a:cubicBezTo>
                  <a:pt x="15" y="34"/>
                  <a:pt x="15" y="34"/>
                  <a:pt x="15" y="34"/>
                </a:cubicBezTo>
                <a:lnTo>
                  <a:pt x="29" y="20"/>
                </a:lnTo>
                <a:close/>
                <a:moveTo>
                  <a:pt x="15" y="30"/>
                </a:move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29"/>
                  <a:pt x="12" y="29"/>
                  <a:pt x="1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9" y="28"/>
                  <a:pt x="9" y="28"/>
                </a:cubicBezTo>
                <a:cubicBezTo>
                  <a:pt x="11" y="26"/>
                  <a:pt x="11" y="26"/>
                  <a:pt x="11" y="26"/>
                </a:cubicBezTo>
                <a:lnTo>
                  <a:pt x="15" y="30"/>
                </a:lnTo>
                <a:close/>
                <a:moveTo>
                  <a:pt x="22" y="17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2" y="16"/>
                  <a:pt x="22" y="16"/>
                  <a:pt x="22" y="17"/>
                </a:cubicBezTo>
                <a:close/>
                <a:moveTo>
                  <a:pt x="33" y="16"/>
                </a:moveTo>
                <a:cubicBezTo>
                  <a:pt x="34" y="15"/>
                  <a:pt x="34" y="13"/>
                  <a:pt x="33" y="12"/>
                </a:cubicBezTo>
                <a:cubicBezTo>
                  <a:pt x="29" y="8"/>
                  <a:pt x="29" y="8"/>
                  <a:pt x="29" y="8"/>
                </a:cubicBezTo>
                <a:cubicBezTo>
                  <a:pt x="28" y="7"/>
                  <a:pt x="27" y="7"/>
                  <a:pt x="26" y="8"/>
                </a:cubicBezTo>
                <a:cubicBezTo>
                  <a:pt x="23" y="10"/>
                  <a:pt x="23" y="10"/>
                  <a:pt x="23" y="10"/>
                </a:cubicBezTo>
                <a:cubicBezTo>
                  <a:pt x="31" y="18"/>
                  <a:pt x="31" y="18"/>
                  <a:pt x="31" y="18"/>
                </a:cubicBezTo>
                <a:lnTo>
                  <a:pt x="33" y="1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reeform 163">
            <a:extLst>
              <a:ext uri="{FF2B5EF4-FFF2-40B4-BE49-F238E27FC236}">
                <a16:creationId xmlns="" xmlns:a16="http://schemas.microsoft.com/office/drawing/2014/main" id="{E76BAA9A-0120-4B0B-8C2B-E3F5D6942CDF}"/>
              </a:ext>
            </a:extLst>
          </p:cNvPr>
          <p:cNvSpPr>
            <a:spLocks noEditPoints="1"/>
          </p:cNvSpPr>
          <p:nvPr/>
        </p:nvSpPr>
        <p:spPr bwMode="auto">
          <a:xfrm>
            <a:off x="4912493" y="1465322"/>
            <a:ext cx="224061" cy="172960"/>
          </a:xfrm>
          <a:custGeom>
            <a:avLst/>
            <a:gdLst>
              <a:gd name="T0" fmla="*/ 38 w 48"/>
              <a:gd name="T1" fmla="*/ 30 h 37"/>
              <a:gd name="T2" fmla="*/ 30 w 48"/>
              <a:gd name="T3" fmla="*/ 37 h 37"/>
              <a:gd name="T4" fmla="*/ 8 w 48"/>
              <a:gd name="T5" fmla="*/ 37 h 37"/>
              <a:gd name="T6" fmla="*/ 0 w 48"/>
              <a:gd name="T7" fmla="*/ 30 h 37"/>
              <a:gd name="T8" fmla="*/ 0 w 48"/>
              <a:gd name="T9" fmla="*/ 7 h 37"/>
              <a:gd name="T10" fmla="*/ 8 w 48"/>
              <a:gd name="T11" fmla="*/ 0 h 37"/>
              <a:gd name="T12" fmla="*/ 30 w 48"/>
              <a:gd name="T13" fmla="*/ 0 h 37"/>
              <a:gd name="T14" fmla="*/ 33 w 48"/>
              <a:gd name="T15" fmla="*/ 0 h 37"/>
              <a:gd name="T16" fmla="*/ 34 w 48"/>
              <a:gd name="T17" fmla="*/ 1 h 37"/>
              <a:gd name="T18" fmla="*/ 34 w 48"/>
              <a:gd name="T19" fmla="*/ 2 h 37"/>
              <a:gd name="T20" fmla="*/ 32 w 48"/>
              <a:gd name="T21" fmla="*/ 3 h 37"/>
              <a:gd name="T22" fmla="*/ 31 w 48"/>
              <a:gd name="T23" fmla="*/ 3 h 37"/>
              <a:gd name="T24" fmla="*/ 30 w 48"/>
              <a:gd name="T25" fmla="*/ 3 h 37"/>
              <a:gd name="T26" fmla="*/ 8 w 48"/>
              <a:gd name="T27" fmla="*/ 3 h 37"/>
              <a:gd name="T28" fmla="*/ 4 w 48"/>
              <a:gd name="T29" fmla="*/ 7 h 37"/>
              <a:gd name="T30" fmla="*/ 4 w 48"/>
              <a:gd name="T31" fmla="*/ 30 h 37"/>
              <a:gd name="T32" fmla="*/ 8 w 48"/>
              <a:gd name="T33" fmla="*/ 34 h 37"/>
              <a:gd name="T34" fmla="*/ 30 w 48"/>
              <a:gd name="T35" fmla="*/ 34 h 37"/>
              <a:gd name="T36" fmla="*/ 34 w 48"/>
              <a:gd name="T37" fmla="*/ 30 h 37"/>
              <a:gd name="T38" fmla="*/ 34 w 48"/>
              <a:gd name="T39" fmla="*/ 26 h 37"/>
              <a:gd name="T40" fmla="*/ 35 w 48"/>
              <a:gd name="T41" fmla="*/ 26 h 37"/>
              <a:gd name="T42" fmla="*/ 36 w 48"/>
              <a:gd name="T43" fmla="*/ 24 h 37"/>
              <a:gd name="T44" fmla="*/ 37 w 48"/>
              <a:gd name="T45" fmla="*/ 24 h 37"/>
              <a:gd name="T46" fmla="*/ 38 w 48"/>
              <a:gd name="T47" fmla="*/ 25 h 37"/>
              <a:gd name="T48" fmla="*/ 38 w 48"/>
              <a:gd name="T49" fmla="*/ 30 h 37"/>
              <a:gd name="T50" fmla="*/ 43 w 48"/>
              <a:gd name="T51" fmla="*/ 13 h 37"/>
              <a:gd name="T52" fmla="*/ 25 w 48"/>
              <a:gd name="T53" fmla="*/ 31 h 37"/>
              <a:gd name="T54" fmla="*/ 17 w 48"/>
              <a:gd name="T55" fmla="*/ 31 h 37"/>
              <a:gd name="T56" fmla="*/ 17 w 48"/>
              <a:gd name="T57" fmla="*/ 23 h 37"/>
              <a:gd name="T58" fmla="*/ 35 w 48"/>
              <a:gd name="T59" fmla="*/ 5 h 37"/>
              <a:gd name="T60" fmla="*/ 43 w 48"/>
              <a:gd name="T61" fmla="*/ 13 h 37"/>
              <a:gd name="T62" fmla="*/ 27 w 48"/>
              <a:gd name="T63" fmla="*/ 25 h 37"/>
              <a:gd name="T64" fmla="*/ 23 w 48"/>
              <a:gd name="T65" fmla="*/ 21 h 37"/>
              <a:gd name="T66" fmla="*/ 20 w 48"/>
              <a:gd name="T67" fmla="*/ 24 h 37"/>
              <a:gd name="T68" fmla="*/ 20 w 48"/>
              <a:gd name="T69" fmla="*/ 25 h 37"/>
              <a:gd name="T70" fmla="*/ 22 w 48"/>
              <a:gd name="T71" fmla="*/ 25 h 37"/>
              <a:gd name="T72" fmla="*/ 22 w 48"/>
              <a:gd name="T73" fmla="*/ 28 h 37"/>
              <a:gd name="T74" fmla="*/ 24 w 48"/>
              <a:gd name="T75" fmla="*/ 28 h 37"/>
              <a:gd name="T76" fmla="*/ 27 w 48"/>
              <a:gd name="T77" fmla="*/ 25 h 37"/>
              <a:gd name="T78" fmla="*/ 35 w 48"/>
              <a:gd name="T79" fmla="*/ 9 h 37"/>
              <a:gd name="T80" fmla="*/ 25 w 48"/>
              <a:gd name="T81" fmla="*/ 18 h 37"/>
              <a:gd name="T82" fmla="*/ 25 w 48"/>
              <a:gd name="T83" fmla="*/ 19 h 37"/>
              <a:gd name="T84" fmla="*/ 26 w 48"/>
              <a:gd name="T85" fmla="*/ 19 h 37"/>
              <a:gd name="T86" fmla="*/ 36 w 48"/>
              <a:gd name="T87" fmla="*/ 10 h 37"/>
              <a:gd name="T88" fmla="*/ 36 w 48"/>
              <a:gd name="T89" fmla="*/ 9 h 37"/>
              <a:gd name="T90" fmla="*/ 35 w 48"/>
              <a:gd name="T91" fmla="*/ 9 h 37"/>
              <a:gd name="T92" fmla="*/ 45 w 48"/>
              <a:gd name="T93" fmla="*/ 11 h 37"/>
              <a:gd name="T94" fmla="*/ 37 w 48"/>
              <a:gd name="T95" fmla="*/ 3 h 37"/>
              <a:gd name="T96" fmla="*/ 39 w 48"/>
              <a:gd name="T97" fmla="*/ 1 h 37"/>
              <a:gd name="T98" fmla="*/ 43 w 48"/>
              <a:gd name="T99" fmla="*/ 1 h 37"/>
              <a:gd name="T100" fmla="*/ 47 w 48"/>
              <a:gd name="T101" fmla="*/ 5 h 37"/>
              <a:gd name="T102" fmla="*/ 47 w 48"/>
              <a:gd name="T103" fmla="*/ 8 h 37"/>
              <a:gd name="T104" fmla="*/ 45 w 48"/>
              <a:gd name="T105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reeform 342">
            <a:extLst>
              <a:ext uri="{FF2B5EF4-FFF2-40B4-BE49-F238E27FC236}">
                <a16:creationId xmlns="" xmlns:a16="http://schemas.microsoft.com/office/drawing/2014/main" id="{DC1DB062-76B1-4BCF-A7F3-57CA01F2AEA5}"/>
              </a:ext>
            </a:extLst>
          </p:cNvPr>
          <p:cNvSpPr>
            <a:spLocks noEditPoints="1"/>
          </p:cNvSpPr>
          <p:nvPr/>
        </p:nvSpPr>
        <p:spPr bwMode="auto">
          <a:xfrm>
            <a:off x="597865" y="4972419"/>
            <a:ext cx="186683" cy="165395"/>
          </a:xfrm>
          <a:custGeom>
            <a:avLst/>
            <a:gdLst>
              <a:gd name="T0" fmla="*/ 48 w 48"/>
              <a:gd name="T1" fmla="*/ 10 h 43"/>
              <a:gd name="T2" fmla="*/ 39 w 48"/>
              <a:gd name="T3" fmla="*/ 19 h 43"/>
              <a:gd name="T4" fmla="*/ 39 w 48"/>
              <a:gd name="T5" fmla="*/ 19 h 43"/>
              <a:gd name="T6" fmla="*/ 38 w 48"/>
              <a:gd name="T7" fmla="*/ 18 h 43"/>
              <a:gd name="T8" fmla="*/ 38 w 48"/>
              <a:gd name="T9" fmla="*/ 13 h 43"/>
              <a:gd name="T10" fmla="*/ 31 w 48"/>
              <a:gd name="T11" fmla="*/ 13 h 43"/>
              <a:gd name="T12" fmla="*/ 24 w 48"/>
              <a:gd name="T13" fmla="*/ 18 h 43"/>
              <a:gd name="T14" fmla="*/ 22 w 48"/>
              <a:gd name="T15" fmla="*/ 23 h 43"/>
              <a:gd name="T16" fmla="*/ 7 w 48"/>
              <a:gd name="T17" fmla="*/ 37 h 43"/>
              <a:gd name="T18" fmla="*/ 1 w 48"/>
              <a:gd name="T19" fmla="*/ 37 h 43"/>
              <a:gd name="T20" fmla="*/ 0 w 48"/>
              <a:gd name="T21" fmla="*/ 36 h 43"/>
              <a:gd name="T22" fmla="*/ 0 w 48"/>
              <a:gd name="T23" fmla="*/ 31 h 43"/>
              <a:gd name="T24" fmla="*/ 1 w 48"/>
              <a:gd name="T25" fmla="*/ 30 h 43"/>
              <a:gd name="T26" fmla="*/ 7 w 48"/>
              <a:gd name="T27" fmla="*/ 30 h 43"/>
              <a:gd name="T28" fmla="*/ 14 w 48"/>
              <a:gd name="T29" fmla="*/ 25 h 43"/>
              <a:gd name="T30" fmla="*/ 16 w 48"/>
              <a:gd name="T31" fmla="*/ 20 h 43"/>
              <a:gd name="T32" fmla="*/ 31 w 48"/>
              <a:gd name="T33" fmla="*/ 6 h 43"/>
              <a:gd name="T34" fmla="*/ 38 w 48"/>
              <a:gd name="T35" fmla="*/ 6 h 43"/>
              <a:gd name="T36" fmla="*/ 38 w 48"/>
              <a:gd name="T37" fmla="*/ 1 h 43"/>
              <a:gd name="T38" fmla="*/ 39 w 48"/>
              <a:gd name="T39" fmla="*/ 0 h 43"/>
              <a:gd name="T40" fmla="*/ 39 w 48"/>
              <a:gd name="T41" fmla="*/ 1 h 43"/>
              <a:gd name="T42" fmla="*/ 48 w 48"/>
              <a:gd name="T43" fmla="*/ 9 h 43"/>
              <a:gd name="T44" fmla="*/ 48 w 48"/>
              <a:gd name="T45" fmla="*/ 10 h 43"/>
              <a:gd name="T46" fmla="*/ 48 w 48"/>
              <a:gd name="T47" fmla="*/ 10 h 43"/>
              <a:gd name="T48" fmla="*/ 14 w 48"/>
              <a:gd name="T49" fmla="*/ 20 h 43"/>
              <a:gd name="T50" fmla="*/ 7 w 48"/>
              <a:gd name="T51" fmla="*/ 13 h 43"/>
              <a:gd name="T52" fmla="*/ 1 w 48"/>
              <a:gd name="T53" fmla="*/ 13 h 43"/>
              <a:gd name="T54" fmla="*/ 0 w 48"/>
              <a:gd name="T55" fmla="*/ 12 h 43"/>
              <a:gd name="T56" fmla="*/ 0 w 48"/>
              <a:gd name="T57" fmla="*/ 7 h 43"/>
              <a:gd name="T58" fmla="*/ 1 w 48"/>
              <a:gd name="T59" fmla="*/ 6 h 43"/>
              <a:gd name="T60" fmla="*/ 7 w 48"/>
              <a:gd name="T61" fmla="*/ 6 h 43"/>
              <a:gd name="T62" fmla="*/ 18 w 48"/>
              <a:gd name="T63" fmla="*/ 12 h 43"/>
              <a:gd name="T64" fmla="*/ 14 w 48"/>
              <a:gd name="T65" fmla="*/ 20 h 43"/>
              <a:gd name="T66" fmla="*/ 48 w 48"/>
              <a:gd name="T67" fmla="*/ 34 h 43"/>
              <a:gd name="T68" fmla="*/ 39 w 48"/>
              <a:gd name="T69" fmla="*/ 43 h 43"/>
              <a:gd name="T70" fmla="*/ 39 w 48"/>
              <a:gd name="T71" fmla="*/ 43 h 43"/>
              <a:gd name="T72" fmla="*/ 38 w 48"/>
              <a:gd name="T73" fmla="*/ 42 h 43"/>
              <a:gd name="T74" fmla="*/ 38 w 48"/>
              <a:gd name="T75" fmla="*/ 37 h 43"/>
              <a:gd name="T76" fmla="*/ 20 w 48"/>
              <a:gd name="T77" fmla="*/ 31 h 43"/>
              <a:gd name="T78" fmla="*/ 24 w 48"/>
              <a:gd name="T79" fmla="*/ 24 h 43"/>
              <a:gd name="T80" fmla="*/ 31 w 48"/>
              <a:gd name="T81" fmla="*/ 30 h 43"/>
              <a:gd name="T82" fmla="*/ 38 w 48"/>
              <a:gd name="T83" fmla="*/ 30 h 43"/>
              <a:gd name="T84" fmla="*/ 38 w 48"/>
              <a:gd name="T85" fmla="*/ 25 h 43"/>
              <a:gd name="T86" fmla="*/ 39 w 48"/>
              <a:gd name="T87" fmla="*/ 24 h 43"/>
              <a:gd name="T88" fmla="*/ 39 w 48"/>
              <a:gd name="T89" fmla="*/ 25 h 43"/>
              <a:gd name="T90" fmla="*/ 48 w 48"/>
              <a:gd name="T91" fmla="*/ 33 h 43"/>
              <a:gd name="T92" fmla="*/ 48 w 48"/>
              <a:gd name="T93" fmla="*/ 34 h 43"/>
              <a:gd name="T94" fmla="*/ 48 w 48"/>
              <a:gd name="T95" fmla="*/ 3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43">
                <a:moveTo>
                  <a:pt x="48" y="10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19"/>
                  <a:pt x="38" y="19"/>
                  <a:pt x="38" y="18"/>
                </a:cubicBezTo>
                <a:cubicBezTo>
                  <a:pt x="38" y="13"/>
                  <a:pt x="38" y="13"/>
                  <a:pt x="38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27" y="13"/>
                  <a:pt x="26" y="16"/>
                  <a:pt x="24" y="18"/>
                </a:cubicBezTo>
                <a:cubicBezTo>
                  <a:pt x="24" y="20"/>
                  <a:pt x="23" y="22"/>
                  <a:pt x="22" y="23"/>
                </a:cubicBezTo>
                <a:cubicBezTo>
                  <a:pt x="19" y="30"/>
                  <a:pt x="16" y="37"/>
                  <a:pt x="7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11" y="30"/>
                  <a:pt x="12" y="28"/>
                  <a:pt x="14" y="25"/>
                </a:cubicBezTo>
                <a:cubicBezTo>
                  <a:pt x="15" y="23"/>
                  <a:pt x="15" y="22"/>
                  <a:pt x="16" y="20"/>
                </a:cubicBezTo>
                <a:cubicBezTo>
                  <a:pt x="19" y="13"/>
                  <a:pt x="22" y="6"/>
                  <a:pt x="31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0"/>
                  <a:pt x="39" y="0"/>
                </a:cubicBezTo>
                <a:cubicBezTo>
                  <a:pt x="39" y="0"/>
                  <a:pt x="39" y="0"/>
                  <a:pt x="39" y="1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lose/>
                <a:moveTo>
                  <a:pt x="14" y="20"/>
                </a:moveTo>
                <a:cubicBezTo>
                  <a:pt x="13" y="16"/>
                  <a:pt x="11" y="13"/>
                  <a:pt x="7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6"/>
                  <a:pt x="1" y="6"/>
                </a:cubicBezTo>
                <a:cubicBezTo>
                  <a:pt x="7" y="6"/>
                  <a:pt x="7" y="6"/>
                  <a:pt x="7" y="6"/>
                </a:cubicBezTo>
                <a:cubicBezTo>
                  <a:pt x="12" y="6"/>
                  <a:pt x="15" y="9"/>
                  <a:pt x="18" y="12"/>
                </a:cubicBezTo>
                <a:cubicBezTo>
                  <a:pt x="17" y="15"/>
                  <a:pt x="15" y="17"/>
                  <a:pt x="14" y="20"/>
                </a:cubicBezTo>
                <a:close/>
                <a:moveTo>
                  <a:pt x="48" y="34"/>
                </a:move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8" y="43"/>
                  <a:pt x="38" y="43"/>
                  <a:pt x="38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0" y="37"/>
                  <a:pt x="25" y="38"/>
                  <a:pt x="20" y="31"/>
                </a:cubicBezTo>
                <a:cubicBezTo>
                  <a:pt x="22" y="29"/>
                  <a:pt x="23" y="26"/>
                  <a:pt x="24" y="24"/>
                </a:cubicBezTo>
                <a:cubicBezTo>
                  <a:pt x="25" y="27"/>
                  <a:pt x="27" y="30"/>
                  <a:pt x="31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4"/>
                  <a:pt x="39" y="24"/>
                </a:cubicBezTo>
                <a:cubicBezTo>
                  <a:pt x="39" y="24"/>
                  <a:pt x="39" y="24"/>
                  <a:pt x="39" y="2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reeform 143">
            <a:extLst>
              <a:ext uri="{FF2B5EF4-FFF2-40B4-BE49-F238E27FC236}">
                <a16:creationId xmlns="" xmlns:a16="http://schemas.microsoft.com/office/drawing/2014/main" id="{64E36C32-5CB8-4C78-91B6-FE3F7B611428}"/>
              </a:ext>
            </a:extLst>
          </p:cNvPr>
          <p:cNvSpPr>
            <a:spLocks noEditPoints="1"/>
          </p:cNvSpPr>
          <p:nvPr/>
        </p:nvSpPr>
        <p:spPr bwMode="auto">
          <a:xfrm>
            <a:off x="183655" y="3537995"/>
            <a:ext cx="244574" cy="158759"/>
          </a:xfrm>
          <a:custGeom>
            <a:avLst/>
            <a:gdLst>
              <a:gd name="T0" fmla="*/ 47 w 48"/>
              <a:gd name="T1" fmla="*/ 17 h 31"/>
              <a:gd name="T2" fmla="*/ 24 w 48"/>
              <a:gd name="T3" fmla="*/ 31 h 31"/>
              <a:gd name="T4" fmla="*/ 0 w 48"/>
              <a:gd name="T5" fmla="*/ 17 h 31"/>
              <a:gd name="T6" fmla="*/ 0 w 48"/>
              <a:gd name="T7" fmla="*/ 15 h 31"/>
              <a:gd name="T8" fmla="*/ 0 w 48"/>
              <a:gd name="T9" fmla="*/ 14 h 31"/>
              <a:gd name="T10" fmla="*/ 24 w 48"/>
              <a:gd name="T11" fmla="*/ 0 h 31"/>
              <a:gd name="T12" fmla="*/ 47 w 48"/>
              <a:gd name="T13" fmla="*/ 14 h 31"/>
              <a:gd name="T14" fmla="*/ 48 w 48"/>
              <a:gd name="T15" fmla="*/ 15 h 31"/>
              <a:gd name="T16" fmla="*/ 47 w 48"/>
              <a:gd name="T17" fmla="*/ 17 h 31"/>
              <a:gd name="T18" fmla="*/ 34 w 48"/>
              <a:gd name="T19" fmla="*/ 6 h 31"/>
              <a:gd name="T20" fmla="*/ 36 w 48"/>
              <a:gd name="T21" fmla="*/ 12 h 31"/>
              <a:gd name="T22" fmla="*/ 24 w 48"/>
              <a:gd name="T23" fmla="*/ 24 h 31"/>
              <a:gd name="T24" fmla="*/ 12 w 48"/>
              <a:gd name="T25" fmla="*/ 12 h 31"/>
              <a:gd name="T26" fmla="*/ 13 w 48"/>
              <a:gd name="T27" fmla="*/ 6 h 31"/>
              <a:gd name="T28" fmla="*/ 3 w 48"/>
              <a:gd name="T29" fmla="*/ 15 h 31"/>
              <a:gd name="T30" fmla="*/ 24 w 48"/>
              <a:gd name="T31" fmla="*/ 27 h 31"/>
              <a:gd name="T32" fmla="*/ 44 w 48"/>
              <a:gd name="T33" fmla="*/ 15 h 31"/>
              <a:gd name="T34" fmla="*/ 34 w 48"/>
              <a:gd name="T35" fmla="*/ 6 h 31"/>
              <a:gd name="T36" fmla="*/ 24 w 48"/>
              <a:gd name="T37" fmla="*/ 4 h 31"/>
              <a:gd name="T38" fmla="*/ 15 w 48"/>
              <a:gd name="T39" fmla="*/ 12 h 31"/>
              <a:gd name="T40" fmla="*/ 17 w 48"/>
              <a:gd name="T41" fmla="*/ 13 h 31"/>
              <a:gd name="T42" fmla="*/ 18 w 48"/>
              <a:gd name="T43" fmla="*/ 12 h 31"/>
              <a:gd name="T44" fmla="*/ 24 w 48"/>
              <a:gd name="T45" fmla="*/ 6 h 31"/>
              <a:gd name="T46" fmla="*/ 25 w 48"/>
              <a:gd name="T47" fmla="*/ 5 h 31"/>
              <a:gd name="T48" fmla="*/ 24 w 48"/>
              <a:gd name="T4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1">
                <a:moveTo>
                  <a:pt x="47" y="17"/>
                </a:moveTo>
                <a:cubicBezTo>
                  <a:pt x="42" y="25"/>
                  <a:pt x="33" y="31"/>
                  <a:pt x="24" y="31"/>
                </a:cubicBezTo>
                <a:cubicBezTo>
                  <a:pt x="14" y="31"/>
                  <a:pt x="5" y="25"/>
                  <a:pt x="0" y="17"/>
                </a:cubicBezTo>
                <a:cubicBezTo>
                  <a:pt x="0" y="17"/>
                  <a:pt x="0" y="16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5" y="5"/>
                  <a:pt x="14" y="0"/>
                  <a:pt x="24" y="0"/>
                </a:cubicBezTo>
                <a:cubicBezTo>
                  <a:pt x="33" y="0"/>
                  <a:pt x="42" y="5"/>
                  <a:pt x="47" y="14"/>
                </a:cubicBezTo>
                <a:cubicBezTo>
                  <a:pt x="47" y="14"/>
                  <a:pt x="48" y="15"/>
                  <a:pt x="48" y="15"/>
                </a:cubicBezTo>
                <a:cubicBezTo>
                  <a:pt x="48" y="16"/>
                  <a:pt x="47" y="17"/>
                  <a:pt x="47" y="17"/>
                </a:cubicBezTo>
                <a:close/>
                <a:moveTo>
                  <a:pt x="34" y="6"/>
                </a:moveTo>
                <a:cubicBezTo>
                  <a:pt x="35" y="8"/>
                  <a:pt x="36" y="10"/>
                  <a:pt x="36" y="12"/>
                </a:cubicBezTo>
                <a:cubicBezTo>
                  <a:pt x="36" y="19"/>
                  <a:pt x="30" y="24"/>
                  <a:pt x="24" y="24"/>
                </a:cubicBezTo>
                <a:cubicBezTo>
                  <a:pt x="17" y="24"/>
                  <a:pt x="12" y="19"/>
                  <a:pt x="12" y="12"/>
                </a:cubicBezTo>
                <a:cubicBezTo>
                  <a:pt x="12" y="10"/>
                  <a:pt x="12" y="8"/>
                  <a:pt x="13" y="6"/>
                </a:cubicBezTo>
                <a:cubicBezTo>
                  <a:pt x="9" y="8"/>
                  <a:pt x="6" y="11"/>
                  <a:pt x="3" y="15"/>
                </a:cubicBezTo>
                <a:cubicBezTo>
                  <a:pt x="8" y="22"/>
                  <a:pt x="15" y="27"/>
                  <a:pt x="24" y="27"/>
                </a:cubicBezTo>
                <a:cubicBezTo>
                  <a:pt x="32" y="27"/>
                  <a:pt x="40" y="22"/>
                  <a:pt x="44" y="15"/>
                </a:cubicBezTo>
                <a:cubicBezTo>
                  <a:pt x="42" y="11"/>
                  <a:pt x="38" y="8"/>
                  <a:pt x="34" y="6"/>
                </a:cubicBezTo>
                <a:close/>
                <a:moveTo>
                  <a:pt x="24" y="4"/>
                </a:moveTo>
                <a:cubicBezTo>
                  <a:pt x="19" y="4"/>
                  <a:pt x="15" y="7"/>
                  <a:pt x="15" y="12"/>
                </a:cubicBezTo>
                <a:cubicBezTo>
                  <a:pt x="15" y="13"/>
                  <a:pt x="16" y="13"/>
                  <a:pt x="17" y="13"/>
                </a:cubicBezTo>
                <a:cubicBezTo>
                  <a:pt x="17" y="13"/>
                  <a:pt x="18" y="13"/>
                  <a:pt x="18" y="12"/>
                </a:cubicBezTo>
                <a:cubicBezTo>
                  <a:pt x="18" y="9"/>
                  <a:pt x="21" y="6"/>
                  <a:pt x="24" y="6"/>
                </a:cubicBezTo>
                <a:cubicBezTo>
                  <a:pt x="24" y="6"/>
                  <a:pt x="25" y="6"/>
                  <a:pt x="25" y="5"/>
                </a:cubicBezTo>
                <a:cubicBezTo>
                  <a:pt x="25" y="4"/>
                  <a:pt x="24" y="4"/>
                  <a:pt x="24" y="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reeform 227">
            <a:extLst>
              <a:ext uri="{FF2B5EF4-FFF2-40B4-BE49-F238E27FC236}">
                <a16:creationId xmlns="" xmlns:a16="http://schemas.microsoft.com/office/drawing/2014/main" id="{F722F822-EED3-44E1-B410-A197F1C83A61}"/>
              </a:ext>
            </a:extLst>
          </p:cNvPr>
          <p:cNvSpPr>
            <a:spLocks noEditPoints="1"/>
          </p:cNvSpPr>
          <p:nvPr/>
        </p:nvSpPr>
        <p:spPr bwMode="auto">
          <a:xfrm>
            <a:off x="6008576" y="4079350"/>
            <a:ext cx="258139" cy="170336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文本框 1">
            <a:extLst>
              <a:ext uri="{FF2B5EF4-FFF2-40B4-BE49-F238E27FC236}">
                <a16:creationId xmlns="" xmlns:a16="http://schemas.microsoft.com/office/drawing/2014/main" id="{D4CE8467-4AD7-41AA-8880-F67865D0F6F3}"/>
              </a:ext>
            </a:extLst>
          </p:cNvPr>
          <p:cNvSpPr txBox="1"/>
          <p:nvPr/>
        </p:nvSpPr>
        <p:spPr>
          <a:xfrm>
            <a:off x="3330524" y="2913661"/>
            <a:ext cx="30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文本框 90">
            <a:extLst>
              <a:ext uri="{FF2B5EF4-FFF2-40B4-BE49-F238E27FC236}">
                <a16:creationId xmlns="" xmlns:a16="http://schemas.microsoft.com/office/drawing/2014/main" id="{6527FCB9-F593-405B-8985-D6ECE52D5131}"/>
              </a:ext>
            </a:extLst>
          </p:cNvPr>
          <p:cNvSpPr txBox="1"/>
          <p:nvPr/>
        </p:nvSpPr>
        <p:spPr>
          <a:xfrm>
            <a:off x="4369679" y="23052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文本框 91">
            <a:extLst>
              <a:ext uri="{FF2B5EF4-FFF2-40B4-BE49-F238E27FC236}">
                <a16:creationId xmlns="" xmlns:a16="http://schemas.microsoft.com/office/drawing/2014/main" id="{A02C0CEB-EE54-4F5B-A40A-312360A54DE4}"/>
              </a:ext>
            </a:extLst>
          </p:cNvPr>
          <p:cNvSpPr txBox="1"/>
          <p:nvPr/>
        </p:nvSpPr>
        <p:spPr>
          <a:xfrm>
            <a:off x="3722126" y="384851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文本框 92">
            <a:extLst>
              <a:ext uri="{FF2B5EF4-FFF2-40B4-BE49-F238E27FC236}">
                <a16:creationId xmlns="" xmlns:a16="http://schemas.microsoft.com/office/drawing/2014/main" id="{44130A2A-36BE-478C-9E28-8DF778589FD5}"/>
              </a:ext>
            </a:extLst>
          </p:cNvPr>
          <p:cNvSpPr txBox="1"/>
          <p:nvPr/>
        </p:nvSpPr>
        <p:spPr>
          <a:xfrm>
            <a:off x="4837207" y="30851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文本框 93">
            <a:extLst>
              <a:ext uri="{FF2B5EF4-FFF2-40B4-BE49-F238E27FC236}">
                <a16:creationId xmlns="" xmlns:a16="http://schemas.microsoft.com/office/drawing/2014/main" id="{C8BEB330-0EB0-45B1-9D20-F19CEAE2B323}"/>
              </a:ext>
            </a:extLst>
          </p:cNvPr>
          <p:cNvSpPr txBox="1"/>
          <p:nvPr/>
        </p:nvSpPr>
        <p:spPr>
          <a:xfrm>
            <a:off x="4341906" y="490373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5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文本框 94">
            <a:extLst>
              <a:ext uri="{FF2B5EF4-FFF2-40B4-BE49-F238E27FC236}">
                <a16:creationId xmlns="" xmlns:a16="http://schemas.microsoft.com/office/drawing/2014/main" id="{95F45FEB-DF3E-4802-9599-48ED24BFB7ED}"/>
              </a:ext>
            </a:extLst>
          </p:cNvPr>
          <p:cNvSpPr txBox="1"/>
          <p:nvPr/>
        </p:nvSpPr>
        <p:spPr>
          <a:xfrm>
            <a:off x="5312120" y="390285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文本框 2">
            <a:extLst>
              <a:ext uri="{FF2B5EF4-FFF2-40B4-BE49-F238E27FC236}">
                <a16:creationId xmlns="" xmlns:a16="http://schemas.microsoft.com/office/drawing/2014/main" id="{A176E22A-87B4-4D79-B41D-91D1AA07D2F8}"/>
              </a:ext>
            </a:extLst>
          </p:cNvPr>
          <p:cNvSpPr txBox="1"/>
          <p:nvPr/>
        </p:nvSpPr>
        <p:spPr>
          <a:xfrm>
            <a:off x="515281" y="3504473"/>
            <a:ext cx="251722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uk-UA" altLang="zh-CN" sz="1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Перша цифра після буквеного запису до крапки означає номер групи результатів навчання</a:t>
            </a:r>
            <a:endParaRPr lang="en-US" altLang="zh-CN" sz="1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2">
            <a:extLst>
              <a:ext uri="{FF2B5EF4-FFF2-40B4-BE49-F238E27FC236}">
                <a16:creationId xmlns="" xmlns:a16="http://schemas.microsoft.com/office/drawing/2014/main" id="{DB41B6CE-FC43-4C0F-A24C-18B2FEE618C9}"/>
              </a:ext>
            </a:extLst>
          </p:cNvPr>
          <p:cNvSpPr txBox="1"/>
          <p:nvPr/>
        </p:nvSpPr>
        <p:spPr>
          <a:xfrm>
            <a:off x="900986" y="4909365"/>
            <a:ext cx="2517224" cy="94641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uk-UA" altLang="zh-CN" sz="1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Наступна цифра означає номер конкретного результату навчання</a:t>
            </a:r>
            <a:endParaRPr lang="en-US" altLang="zh-CN" sz="1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latinLnBrk="0">
              <a:defRPr/>
            </a:pPr>
            <a:endParaRPr lang="zh-CN" altLang="en-US" sz="1350" b="1" spc="225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5" name="文本框 2">
            <a:extLst>
              <a:ext uri="{FF2B5EF4-FFF2-40B4-BE49-F238E27FC236}">
                <a16:creationId xmlns="" xmlns:a16="http://schemas.microsoft.com/office/drawing/2014/main" id="{E98ADC04-0E21-4F87-A50E-6DB9BE131113}"/>
              </a:ext>
            </a:extLst>
          </p:cNvPr>
          <p:cNvSpPr txBox="1"/>
          <p:nvPr/>
        </p:nvSpPr>
        <p:spPr>
          <a:xfrm>
            <a:off x="5225604" y="1406376"/>
            <a:ext cx="341506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uk-UA" altLang="zh-CN" sz="1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Цифра на початку індексу вказує на порядковий номер року навчання (класу) на завершення якого очікується досягнення результату навчання</a:t>
            </a:r>
            <a:endParaRPr lang="en-US" altLang="zh-CN" sz="1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2">
            <a:extLst>
              <a:ext uri="{FF2B5EF4-FFF2-40B4-BE49-F238E27FC236}">
                <a16:creationId xmlns="" xmlns:a16="http://schemas.microsoft.com/office/drawing/2014/main" id="{CA69F769-1E60-4069-87D7-4B53030F02F5}"/>
              </a:ext>
            </a:extLst>
          </p:cNvPr>
          <p:cNvSpPr txBox="1"/>
          <p:nvPr/>
        </p:nvSpPr>
        <p:spPr>
          <a:xfrm>
            <a:off x="6080649" y="2608058"/>
            <a:ext cx="2517224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uk-UA" altLang="zh-CN" sz="1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Цифра після крапки означає номер загального результату навчання</a:t>
            </a:r>
            <a:endParaRPr lang="en-US" altLang="zh-CN" sz="1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latinLnBrk="0">
              <a:defRPr/>
            </a:pPr>
            <a:endParaRPr lang="zh-CN" altLang="en-US" sz="1400" b="1" spc="225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2">
            <a:extLst>
              <a:ext uri="{FF2B5EF4-FFF2-40B4-BE49-F238E27FC236}">
                <a16:creationId xmlns="" xmlns:a16="http://schemas.microsoft.com/office/drawing/2014/main" id="{9220E1B4-36A5-4BBC-8828-3C653051BE78}"/>
              </a:ext>
            </a:extLst>
          </p:cNvPr>
          <p:cNvSpPr txBox="1"/>
          <p:nvPr/>
        </p:nvSpPr>
        <p:spPr>
          <a:xfrm>
            <a:off x="6361001" y="4064430"/>
            <a:ext cx="2517224" cy="11618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 latinLnBrk="0">
              <a:defRPr/>
            </a:pPr>
            <a:r>
              <a:rPr lang="uk-UA" altLang="zh-CN" sz="1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Остання цифра означає номер орієнтира для оцінювання відповідного навчального результату</a:t>
            </a:r>
            <a:endParaRPr lang="en-US" altLang="zh-CN" sz="1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latinLnBrk="0">
              <a:defRPr/>
            </a:pPr>
            <a:endParaRPr lang="zh-CN" altLang="en-US" sz="1350" b="1" spc="225" dirty="0">
              <a:solidFill>
                <a:srgbClr val="92D05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8DAFFAE5-E895-4AFF-8DD1-4AFC4BA60408}"/>
              </a:ext>
            </a:extLst>
          </p:cNvPr>
          <p:cNvSpPr/>
          <p:nvPr/>
        </p:nvSpPr>
        <p:spPr>
          <a:xfrm>
            <a:off x="4921534" y="5900471"/>
            <a:ext cx="2915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 ПРО 1.1.1-1]</a:t>
            </a:r>
          </a:p>
        </p:txBody>
      </p:sp>
    </p:spTree>
    <p:extLst>
      <p:ext uri="{BB962C8B-B14F-4D97-AF65-F5344CB8AC3E}">
        <p14:creationId xmlns:p14="http://schemas.microsoft.com/office/powerpoint/2010/main" val="37889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7;p25">
            <a:extLst>
              <a:ext uri="{FF2B5EF4-FFF2-40B4-BE49-F238E27FC236}">
                <a16:creationId xmlns="" xmlns:a16="http://schemas.microsoft.com/office/drawing/2014/main" id="{9B426BB2-3C65-455D-85CE-FA59F5B00EBD}"/>
              </a:ext>
            </a:extLst>
          </p:cNvPr>
          <p:cNvSpPr/>
          <p:nvPr/>
        </p:nvSpPr>
        <p:spPr>
          <a:xfrm>
            <a:off x="0" y="18757"/>
            <a:ext cx="6012160" cy="573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Модельна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навчальна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програма</a:t>
            </a:r>
            <a:r>
              <a:rPr kumimoji="0" lang="ru-RU" sz="17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документ,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визначає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орієнтовну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    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послідовність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досягнення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очікуваних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результатів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навчання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зміст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       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навчального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предмета,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інтегрованого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курсу 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види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навчальної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діяльності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учнів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         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рекомендований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використання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       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освітньому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процесі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порядку,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визначеному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законодавством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Модельні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навчальні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програми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можуть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бути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розроблені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всього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базової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середньої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освіти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(5-9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класи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)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або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окремо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для кожного циклу: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адаптаційного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циклу             (5-6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класи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) та циклу базового предметного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навчання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(7-9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класи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).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Стабильность и постоянство – это иллюзия. Концепция спиральной динам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57" y="620688"/>
            <a:ext cx="2773018" cy="59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71896"/>
            <a:ext cx="5939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модельних програм</a:t>
            </a:r>
          </a:p>
        </p:txBody>
      </p:sp>
      <p:grpSp>
        <p:nvGrpSpPr>
          <p:cNvPr id="5" name="组合 50"/>
          <p:cNvGrpSpPr/>
          <p:nvPr/>
        </p:nvGrpSpPr>
        <p:grpSpPr>
          <a:xfrm>
            <a:off x="363047" y="1199687"/>
            <a:ext cx="8247466" cy="4821601"/>
            <a:chOff x="934937" y="2060870"/>
            <a:chExt cx="7235744" cy="2425107"/>
          </a:xfrm>
        </p:grpSpPr>
        <p:grpSp>
          <p:nvGrpSpPr>
            <p:cNvPr id="6" name="组合 26"/>
            <p:cNvGrpSpPr/>
            <p:nvPr/>
          </p:nvGrpSpPr>
          <p:grpSpPr>
            <a:xfrm>
              <a:off x="934937" y="2078830"/>
              <a:ext cx="2232907" cy="2395174"/>
              <a:chOff x="934937" y="1545051"/>
              <a:chExt cx="2232907" cy="2395174"/>
            </a:xfrm>
          </p:grpSpPr>
          <p:sp>
            <p:nvSpPr>
              <p:cNvPr id="13" name="矩形 2"/>
              <p:cNvSpPr/>
              <p:nvPr/>
            </p:nvSpPr>
            <p:spPr>
              <a:xfrm>
                <a:off x="934937" y="1545051"/>
                <a:ext cx="2209618" cy="2395174"/>
              </a:xfrm>
              <a:custGeom>
                <a:avLst/>
                <a:gdLst>
                  <a:gd name="connsiteX0" fmla="*/ 0 w 1224136"/>
                  <a:gd name="connsiteY0" fmla="*/ 0 h 1224136"/>
                  <a:gd name="connsiteX1" fmla="*/ 1224136 w 1224136"/>
                  <a:gd name="connsiteY1" fmla="*/ 0 h 1224136"/>
                  <a:gd name="connsiteX2" fmla="*/ 1224136 w 1224136"/>
                  <a:gd name="connsiteY2" fmla="*/ 1224136 h 1224136"/>
                  <a:gd name="connsiteX3" fmla="*/ 0 w 1224136"/>
                  <a:gd name="connsiteY3" fmla="*/ 1224136 h 1224136"/>
                  <a:gd name="connsiteX4" fmla="*/ 0 w 1224136"/>
                  <a:gd name="connsiteY4" fmla="*/ 0 h 1224136"/>
                  <a:gd name="connsiteX0" fmla="*/ 0 w 1227311"/>
                  <a:gd name="connsiteY0" fmla="*/ 0 h 1224136"/>
                  <a:gd name="connsiteX1" fmla="*/ 1224136 w 1227311"/>
                  <a:gd name="connsiteY1" fmla="*/ 0 h 1224136"/>
                  <a:gd name="connsiteX2" fmla="*/ 1227311 w 1227311"/>
                  <a:gd name="connsiteY2" fmla="*/ 928861 h 1224136"/>
                  <a:gd name="connsiteX3" fmla="*/ 0 w 1227311"/>
                  <a:gd name="connsiteY3" fmla="*/ 1224136 h 1224136"/>
                  <a:gd name="connsiteX4" fmla="*/ 0 w 1227311"/>
                  <a:gd name="connsiteY4" fmla="*/ 0 h 1224136"/>
                  <a:gd name="connsiteX0" fmla="*/ 0 w 1260130"/>
                  <a:gd name="connsiteY0" fmla="*/ 0 h 1224136"/>
                  <a:gd name="connsiteX1" fmla="*/ 1224136 w 1260130"/>
                  <a:gd name="connsiteY1" fmla="*/ 0 h 1224136"/>
                  <a:gd name="connsiteX2" fmla="*/ 1227311 w 1260130"/>
                  <a:gd name="connsiteY2" fmla="*/ 928861 h 1224136"/>
                  <a:gd name="connsiteX3" fmla="*/ 0 w 1260130"/>
                  <a:gd name="connsiteY3" fmla="*/ 1224136 h 1224136"/>
                  <a:gd name="connsiteX4" fmla="*/ 0 w 1260130"/>
                  <a:gd name="connsiteY4" fmla="*/ 0 h 1224136"/>
                  <a:gd name="connsiteX0" fmla="*/ 0 w 1266322"/>
                  <a:gd name="connsiteY0" fmla="*/ 0 h 1224136"/>
                  <a:gd name="connsiteX1" fmla="*/ 1224136 w 1266322"/>
                  <a:gd name="connsiteY1" fmla="*/ 0 h 1224136"/>
                  <a:gd name="connsiteX2" fmla="*/ 1227311 w 1266322"/>
                  <a:gd name="connsiteY2" fmla="*/ 928861 h 1224136"/>
                  <a:gd name="connsiteX3" fmla="*/ 0 w 1266322"/>
                  <a:gd name="connsiteY3" fmla="*/ 1224136 h 1224136"/>
                  <a:gd name="connsiteX4" fmla="*/ 0 w 1266322"/>
                  <a:gd name="connsiteY4" fmla="*/ 0 h 1224136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7251"/>
                  <a:gd name="connsiteY0" fmla="*/ 339725 h 1563861"/>
                  <a:gd name="connsiteX1" fmla="*/ 1189211 w 1257251"/>
                  <a:gd name="connsiteY1" fmla="*/ 0 h 1563861"/>
                  <a:gd name="connsiteX2" fmla="*/ 1227311 w 1257251"/>
                  <a:gd name="connsiteY2" fmla="*/ 1268586 h 1563861"/>
                  <a:gd name="connsiteX3" fmla="*/ 0 w 1257251"/>
                  <a:gd name="connsiteY3" fmla="*/ 1563861 h 1563861"/>
                  <a:gd name="connsiteX4" fmla="*/ 0 w 1257251"/>
                  <a:gd name="connsiteY4" fmla="*/ 339725 h 1563861"/>
                  <a:gd name="connsiteX0" fmla="*/ 0 w 1241250"/>
                  <a:gd name="connsiteY0" fmla="*/ 298450 h 1522586"/>
                  <a:gd name="connsiteX1" fmla="*/ 1024111 w 1241250"/>
                  <a:gd name="connsiteY1" fmla="*/ 0 h 1522586"/>
                  <a:gd name="connsiteX2" fmla="*/ 1227311 w 1241250"/>
                  <a:gd name="connsiteY2" fmla="*/ 1227311 h 1522586"/>
                  <a:gd name="connsiteX3" fmla="*/ 0 w 1241250"/>
                  <a:gd name="connsiteY3" fmla="*/ 1522586 h 1522586"/>
                  <a:gd name="connsiteX4" fmla="*/ 0 w 1241250"/>
                  <a:gd name="connsiteY4" fmla="*/ 298450 h 1522586"/>
                  <a:gd name="connsiteX0" fmla="*/ 0 w 1241360"/>
                  <a:gd name="connsiteY0" fmla="*/ 310356 h 1534492"/>
                  <a:gd name="connsiteX1" fmla="*/ 1026492 w 1241360"/>
                  <a:gd name="connsiteY1" fmla="*/ 0 h 1534492"/>
                  <a:gd name="connsiteX2" fmla="*/ 1227311 w 1241360"/>
                  <a:gd name="connsiteY2" fmla="*/ 1239217 h 1534492"/>
                  <a:gd name="connsiteX3" fmla="*/ 0 w 1241360"/>
                  <a:gd name="connsiteY3" fmla="*/ 1534492 h 1534492"/>
                  <a:gd name="connsiteX4" fmla="*/ 0 w 1241360"/>
                  <a:gd name="connsiteY4" fmla="*/ 310356 h 1534492"/>
                  <a:gd name="connsiteX0" fmla="*/ 0 w 1241360"/>
                  <a:gd name="connsiteY0" fmla="*/ 310356 h 1534492"/>
                  <a:gd name="connsiteX1" fmla="*/ 1026492 w 1241360"/>
                  <a:gd name="connsiteY1" fmla="*/ 0 h 1534492"/>
                  <a:gd name="connsiteX2" fmla="*/ 1227311 w 1241360"/>
                  <a:gd name="connsiteY2" fmla="*/ 1239217 h 1534492"/>
                  <a:gd name="connsiteX3" fmla="*/ 0 w 1241360"/>
                  <a:gd name="connsiteY3" fmla="*/ 1534492 h 1534492"/>
                  <a:gd name="connsiteX4" fmla="*/ 0 w 1241360"/>
                  <a:gd name="connsiteY4" fmla="*/ 310356 h 1534492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390030"/>
                  <a:gd name="connsiteX1" fmla="*/ 1028873 w 1241471"/>
                  <a:gd name="connsiteY1" fmla="*/ 0 h 1390030"/>
                  <a:gd name="connsiteX2" fmla="*/ 1227311 w 1241471"/>
                  <a:gd name="connsiteY2" fmla="*/ 1243980 h 1390030"/>
                  <a:gd name="connsiteX3" fmla="*/ 158750 w 1241471"/>
                  <a:gd name="connsiteY3" fmla="*/ 1390030 h 1390030"/>
                  <a:gd name="connsiteX4" fmla="*/ 0 w 1241471"/>
                  <a:gd name="connsiteY4" fmla="*/ 315119 h 1390030"/>
                  <a:gd name="connsiteX0" fmla="*/ 0 w 1241471"/>
                  <a:gd name="connsiteY0" fmla="*/ 315119 h 1345580"/>
                  <a:gd name="connsiteX1" fmla="*/ 1028873 w 1241471"/>
                  <a:gd name="connsiteY1" fmla="*/ 0 h 1345580"/>
                  <a:gd name="connsiteX2" fmla="*/ 1227311 w 1241471"/>
                  <a:gd name="connsiteY2" fmla="*/ 1243980 h 1345580"/>
                  <a:gd name="connsiteX3" fmla="*/ 247650 w 1241471"/>
                  <a:gd name="connsiteY3" fmla="*/ 1345580 h 1345580"/>
                  <a:gd name="connsiteX4" fmla="*/ 0 w 1241471"/>
                  <a:gd name="connsiteY4" fmla="*/ 315119 h 1345580"/>
                  <a:gd name="connsiteX0" fmla="*/ 0 w 1279571"/>
                  <a:gd name="connsiteY0" fmla="*/ 329407 h 1345580"/>
                  <a:gd name="connsiteX1" fmla="*/ 1066973 w 1279571"/>
                  <a:gd name="connsiteY1" fmla="*/ 0 h 1345580"/>
                  <a:gd name="connsiteX2" fmla="*/ 1265411 w 1279571"/>
                  <a:gd name="connsiteY2" fmla="*/ 1243980 h 1345580"/>
                  <a:gd name="connsiteX3" fmla="*/ 285750 w 1279571"/>
                  <a:gd name="connsiteY3" fmla="*/ 1345580 h 1345580"/>
                  <a:gd name="connsiteX4" fmla="*/ 0 w 1279571"/>
                  <a:gd name="connsiteY4" fmla="*/ 329407 h 1345580"/>
                  <a:gd name="connsiteX0" fmla="*/ 0 w 1279571"/>
                  <a:gd name="connsiteY0" fmla="*/ 329407 h 1345580"/>
                  <a:gd name="connsiteX1" fmla="*/ 1066973 w 1279571"/>
                  <a:gd name="connsiteY1" fmla="*/ 0 h 1345580"/>
                  <a:gd name="connsiteX2" fmla="*/ 1265411 w 1279571"/>
                  <a:gd name="connsiteY2" fmla="*/ 1243980 h 1345580"/>
                  <a:gd name="connsiteX3" fmla="*/ 252413 w 1279571"/>
                  <a:gd name="connsiteY3" fmla="*/ 1345580 h 1345580"/>
                  <a:gd name="connsiteX4" fmla="*/ 0 w 1279571"/>
                  <a:gd name="connsiteY4" fmla="*/ 329407 h 134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571" h="1345580">
                    <a:moveTo>
                      <a:pt x="0" y="329407"/>
                    </a:moveTo>
                    <a:cubicBezTo>
                      <a:pt x="391376" y="146315"/>
                      <a:pt x="624796" y="67204"/>
                      <a:pt x="1066973" y="0"/>
                    </a:cubicBezTo>
                    <a:cubicBezTo>
                      <a:pt x="1093431" y="74670"/>
                      <a:pt x="1340553" y="905785"/>
                      <a:pt x="1265411" y="1243980"/>
                    </a:cubicBezTo>
                    <a:lnTo>
                      <a:pt x="252413" y="1345580"/>
                    </a:lnTo>
                    <a:lnTo>
                      <a:pt x="0" y="329407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zh-CN" altLang="en-US" kern="0">
                  <a:solidFill>
                    <a:prstClr val="white"/>
                  </a:solidFill>
                  <a:ea typeface="宋体"/>
                </a:endParaRPr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2736962" y="1545051"/>
                <a:ext cx="430882" cy="2077873"/>
              </a:xfrm>
              <a:custGeom>
                <a:avLst/>
                <a:gdLst/>
                <a:ahLst/>
                <a:cxnLst/>
                <a:rect l="l" t="t" r="r" b="b"/>
                <a:pathLst>
                  <a:path w="371846" h="2027489">
                    <a:moveTo>
                      <a:pt x="5911" y="0"/>
                    </a:moveTo>
                    <a:lnTo>
                      <a:pt x="297952" y="188568"/>
                    </a:lnTo>
                    <a:cubicBezTo>
                      <a:pt x="352167" y="634733"/>
                      <a:pt x="419556" y="1592856"/>
                      <a:pt x="323110" y="2027487"/>
                    </a:cubicBezTo>
                    <a:lnTo>
                      <a:pt x="323099" y="2027489"/>
                    </a:lnTo>
                    <a:cubicBezTo>
                      <a:pt x="444970" y="1477912"/>
                      <a:pt x="45505" y="131076"/>
                      <a:pt x="0" y="1208"/>
                    </a:cubicBezTo>
                    <a:cubicBezTo>
                      <a:pt x="1948" y="688"/>
                      <a:pt x="3930" y="344"/>
                      <a:pt x="591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zh-CN" altLang="en-US" kern="0">
                  <a:solidFill>
                    <a:prstClr val="white"/>
                  </a:solidFill>
                  <a:ea typeface="宋体"/>
                </a:endParaRPr>
              </a:p>
            </p:txBody>
          </p:sp>
        </p:grpSp>
        <p:grpSp>
          <p:nvGrpSpPr>
            <p:cNvPr id="7" name="组合 34"/>
            <p:cNvGrpSpPr/>
            <p:nvPr/>
          </p:nvGrpSpPr>
          <p:grpSpPr>
            <a:xfrm>
              <a:off x="3395508" y="2078830"/>
              <a:ext cx="2255794" cy="2407147"/>
              <a:chOff x="3395508" y="1545051"/>
              <a:chExt cx="2255794" cy="2407147"/>
            </a:xfrm>
          </p:grpSpPr>
          <p:sp>
            <p:nvSpPr>
              <p:cNvPr id="11" name="矩形 2"/>
              <p:cNvSpPr/>
              <p:nvPr/>
            </p:nvSpPr>
            <p:spPr>
              <a:xfrm>
                <a:off x="3395508" y="1545051"/>
                <a:ext cx="2250466" cy="2407147"/>
              </a:xfrm>
              <a:custGeom>
                <a:avLst/>
                <a:gdLst>
                  <a:gd name="connsiteX0" fmla="*/ 0 w 1224136"/>
                  <a:gd name="connsiteY0" fmla="*/ 0 h 1224136"/>
                  <a:gd name="connsiteX1" fmla="*/ 1224136 w 1224136"/>
                  <a:gd name="connsiteY1" fmla="*/ 0 h 1224136"/>
                  <a:gd name="connsiteX2" fmla="*/ 1224136 w 1224136"/>
                  <a:gd name="connsiteY2" fmla="*/ 1224136 h 1224136"/>
                  <a:gd name="connsiteX3" fmla="*/ 0 w 1224136"/>
                  <a:gd name="connsiteY3" fmla="*/ 1224136 h 1224136"/>
                  <a:gd name="connsiteX4" fmla="*/ 0 w 1224136"/>
                  <a:gd name="connsiteY4" fmla="*/ 0 h 1224136"/>
                  <a:gd name="connsiteX0" fmla="*/ 0 w 1227311"/>
                  <a:gd name="connsiteY0" fmla="*/ 0 h 1224136"/>
                  <a:gd name="connsiteX1" fmla="*/ 1224136 w 1227311"/>
                  <a:gd name="connsiteY1" fmla="*/ 0 h 1224136"/>
                  <a:gd name="connsiteX2" fmla="*/ 1227311 w 1227311"/>
                  <a:gd name="connsiteY2" fmla="*/ 928861 h 1224136"/>
                  <a:gd name="connsiteX3" fmla="*/ 0 w 1227311"/>
                  <a:gd name="connsiteY3" fmla="*/ 1224136 h 1224136"/>
                  <a:gd name="connsiteX4" fmla="*/ 0 w 1227311"/>
                  <a:gd name="connsiteY4" fmla="*/ 0 h 1224136"/>
                  <a:gd name="connsiteX0" fmla="*/ 0 w 1260130"/>
                  <a:gd name="connsiteY0" fmla="*/ 0 h 1224136"/>
                  <a:gd name="connsiteX1" fmla="*/ 1224136 w 1260130"/>
                  <a:gd name="connsiteY1" fmla="*/ 0 h 1224136"/>
                  <a:gd name="connsiteX2" fmla="*/ 1227311 w 1260130"/>
                  <a:gd name="connsiteY2" fmla="*/ 928861 h 1224136"/>
                  <a:gd name="connsiteX3" fmla="*/ 0 w 1260130"/>
                  <a:gd name="connsiteY3" fmla="*/ 1224136 h 1224136"/>
                  <a:gd name="connsiteX4" fmla="*/ 0 w 1260130"/>
                  <a:gd name="connsiteY4" fmla="*/ 0 h 1224136"/>
                  <a:gd name="connsiteX0" fmla="*/ 0 w 1266322"/>
                  <a:gd name="connsiteY0" fmla="*/ 0 h 1224136"/>
                  <a:gd name="connsiteX1" fmla="*/ 1224136 w 1266322"/>
                  <a:gd name="connsiteY1" fmla="*/ 0 h 1224136"/>
                  <a:gd name="connsiteX2" fmla="*/ 1227311 w 1266322"/>
                  <a:gd name="connsiteY2" fmla="*/ 928861 h 1224136"/>
                  <a:gd name="connsiteX3" fmla="*/ 0 w 1266322"/>
                  <a:gd name="connsiteY3" fmla="*/ 1224136 h 1224136"/>
                  <a:gd name="connsiteX4" fmla="*/ 0 w 1266322"/>
                  <a:gd name="connsiteY4" fmla="*/ 0 h 1224136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7251"/>
                  <a:gd name="connsiteY0" fmla="*/ 339725 h 1563861"/>
                  <a:gd name="connsiteX1" fmla="*/ 1189211 w 1257251"/>
                  <a:gd name="connsiteY1" fmla="*/ 0 h 1563861"/>
                  <a:gd name="connsiteX2" fmla="*/ 1227311 w 1257251"/>
                  <a:gd name="connsiteY2" fmla="*/ 1268586 h 1563861"/>
                  <a:gd name="connsiteX3" fmla="*/ 0 w 1257251"/>
                  <a:gd name="connsiteY3" fmla="*/ 1563861 h 1563861"/>
                  <a:gd name="connsiteX4" fmla="*/ 0 w 1257251"/>
                  <a:gd name="connsiteY4" fmla="*/ 339725 h 1563861"/>
                  <a:gd name="connsiteX0" fmla="*/ 0 w 1241250"/>
                  <a:gd name="connsiteY0" fmla="*/ 298450 h 1522586"/>
                  <a:gd name="connsiteX1" fmla="*/ 1024111 w 1241250"/>
                  <a:gd name="connsiteY1" fmla="*/ 0 h 1522586"/>
                  <a:gd name="connsiteX2" fmla="*/ 1227311 w 1241250"/>
                  <a:gd name="connsiteY2" fmla="*/ 1227311 h 1522586"/>
                  <a:gd name="connsiteX3" fmla="*/ 0 w 1241250"/>
                  <a:gd name="connsiteY3" fmla="*/ 1522586 h 1522586"/>
                  <a:gd name="connsiteX4" fmla="*/ 0 w 1241250"/>
                  <a:gd name="connsiteY4" fmla="*/ 298450 h 1522586"/>
                  <a:gd name="connsiteX0" fmla="*/ 0 w 1241360"/>
                  <a:gd name="connsiteY0" fmla="*/ 310356 h 1534492"/>
                  <a:gd name="connsiteX1" fmla="*/ 1026492 w 1241360"/>
                  <a:gd name="connsiteY1" fmla="*/ 0 h 1534492"/>
                  <a:gd name="connsiteX2" fmla="*/ 1227311 w 1241360"/>
                  <a:gd name="connsiteY2" fmla="*/ 1239217 h 1534492"/>
                  <a:gd name="connsiteX3" fmla="*/ 0 w 1241360"/>
                  <a:gd name="connsiteY3" fmla="*/ 1534492 h 1534492"/>
                  <a:gd name="connsiteX4" fmla="*/ 0 w 1241360"/>
                  <a:gd name="connsiteY4" fmla="*/ 310356 h 1534492"/>
                  <a:gd name="connsiteX0" fmla="*/ 0 w 1241360"/>
                  <a:gd name="connsiteY0" fmla="*/ 310356 h 1534492"/>
                  <a:gd name="connsiteX1" fmla="*/ 1026492 w 1241360"/>
                  <a:gd name="connsiteY1" fmla="*/ 0 h 1534492"/>
                  <a:gd name="connsiteX2" fmla="*/ 1227311 w 1241360"/>
                  <a:gd name="connsiteY2" fmla="*/ 1239217 h 1534492"/>
                  <a:gd name="connsiteX3" fmla="*/ 0 w 1241360"/>
                  <a:gd name="connsiteY3" fmla="*/ 1534492 h 1534492"/>
                  <a:gd name="connsiteX4" fmla="*/ 0 w 1241360"/>
                  <a:gd name="connsiteY4" fmla="*/ 310356 h 1534492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390030"/>
                  <a:gd name="connsiteX1" fmla="*/ 1028873 w 1241471"/>
                  <a:gd name="connsiteY1" fmla="*/ 0 h 1390030"/>
                  <a:gd name="connsiteX2" fmla="*/ 1227311 w 1241471"/>
                  <a:gd name="connsiteY2" fmla="*/ 1243980 h 1390030"/>
                  <a:gd name="connsiteX3" fmla="*/ 158750 w 1241471"/>
                  <a:gd name="connsiteY3" fmla="*/ 1390030 h 1390030"/>
                  <a:gd name="connsiteX4" fmla="*/ 0 w 1241471"/>
                  <a:gd name="connsiteY4" fmla="*/ 315119 h 1390030"/>
                  <a:gd name="connsiteX0" fmla="*/ 0 w 1241471"/>
                  <a:gd name="connsiteY0" fmla="*/ 315119 h 1345580"/>
                  <a:gd name="connsiteX1" fmla="*/ 1028873 w 1241471"/>
                  <a:gd name="connsiteY1" fmla="*/ 0 h 1345580"/>
                  <a:gd name="connsiteX2" fmla="*/ 1227311 w 1241471"/>
                  <a:gd name="connsiteY2" fmla="*/ 1243980 h 1345580"/>
                  <a:gd name="connsiteX3" fmla="*/ 247650 w 1241471"/>
                  <a:gd name="connsiteY3" fmla="*/ 1345580 h 1345580"/>
                  <a:gd name="connsiteX4" fmla="*/ 0 w 1241471"/>
                  <a:gd name="connsiteY4" fmla="*/ 315119 h 1345580"/>
                  <a:gd name="connsiteX0" fmla="*/ 0 w 1279571"/>
                  <a:gd name="connsiteY0" fmla="*/ 329407 h 1345580"/>
                  <a:gd name="connsiteX1" fmla="*/ 1066973 w 1279571"/>
                  <a:gd name="connsiteY1" fmla="*/ 0 h 1345580"/>
                  <a:gd name="connsiteX2" fmla="*/ 1265411 w 1279571"/>
                  <a:gd name="connsiteY2" fmla="*/ 1243980 h 1345580"/>
                  <a:gd name="connsiteX3" fmla="*/ 285750 w 1279571"/>
                  <a:gd name="connsiteY3" fmla="*/ 1345580 h 1345580"/>
                  <a:gd name="connsiteX4" fmla="*/ 0 w 1279571"/>
                  <a:gd name="connsiteY4" fmla="*/ 329407 h 1345580"/>
                  <a:gd name="connsiteX0" fmla="*/ 0 w 1279571"/>
                  <a:gd name="connsiteY0" fmla="*/ 329407 h 1345580"/>
                  <a:gd name="connsiteX1" fmla="*/ 1066973 w 1279571"/>
                  <a:gd name="connsiteY1" fmla="*/ 0 h 1345580"/>
                  <a:gd name="connsiteX2" fmla="*/ 1265411 w 1279571"/>
                  <a:gd name="connsiteY2" fmla="*/ 1243980 h 1345580"/>
                  <a:gd name="connsiteX3" fmla="*/ 252413 w 1279571"/>
                  <a:gd name="connsiteY3" fmla="*/ 1345580 h 1345580"/>
                  <a:gd name="connsiteX4" fmla="*/ 0 w 1279571"/>
                  <a:gd name="connsiteY4" fmla="*/ 329407 h 134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571" h="1345580">
                    <a:moveTo>
                      <a:pt x="0" y="329407"/>
                    </a:moveTo>
                    <a:cubicBezTo>
                      <a:pt x="391376" y="146315"/>
                      <a:pt x="624796" y="67204"/>
                      <a:pt x="1066973" y="0"/>
                    </a:cubicBezTo>
                    <a:cubicBezTo>
                      <a:pt x="1093431" y="74670"/>
                      <a:pt x="1340553" y="905785"/>
                      <a:pt x="1265411" y="1243980"/>
                    </a:cubicBezTo>
                    <a:lnTo>
                      <a:pt x="252413" y="1345580"/>
                    </a:lnTo>
                    <a:lnTo>
                      <a:pt x="0" y="32940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zh-CN" altLang="en-US" kern="0">
                  <a:solidFill>
                    <a:prstClr val="white"/>
                  </a:solidFill>
                  <a:ea typeface="宋体"/>
                </a:endParaRPr>
              </a:p>
            </p:txBody>
          </p:sp>
          <p:sp>
            <p:nvSpPr>
              <p:cNvPr id="12" name="矩形 2"/>
              <p:cNvSpPr/>
              <p:nvPr/>
            </p:nvSpPr>
            <p:spPr>
              <a:xfrm>
                <a:off x="5279456" y="1568998"/>
                <a:ext cx="371846" cy="2131755"/>
              </a:xfrm>
              <a:custGeom>
                <a:avLst/>
                <a:gdLst/>
                <a:ahLst/>
                <a:cxnLst/>
                <a:rect l="l" t="t" r="r" b="b"/>
                <a:pathLst>
                  <a:path w="371846" h="2027489">
                    <a:moveTo>
                      <a:pt x="5911" y="0"/>
                    </a:moveTo>
                    <a:lnTo>
                      <a:pt x="297952" y="188568"/>
                    </a:lnTo>
                    <a:cubicBezTo>
                      <a:pt x="352167" y="634733"/>
                      <a:pt x="419556" y="1592856"/>
                      <a:pt x="323110" y="2027487"/>
                    </a:cubicBezTo>
                    <a:lnTo>
                      <a:pt x="323099" y="2027489"/>
                    </a:lnTo>
                    <a:cubicBezTo>
                      <a:pt x="444970" y="1477912"/>
                      <a:pt x="45505" y="131076"/>
                      <a:pt x="0" y="1208"/>
                    </a:cubicBezTo>
                    <a:cubicBezTo>
                      <a:pt x="1948" y="688"/>
                      <a:pt x="3930" y="344"/>
                      <a:pt x="5911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zh-CN" altLang="en-US" kern="0">
                  <a:solidFill>
                    <a:prstClr val="white"/>
                  </a:solidFill>
                  <a:ea typeface="宋体"/>
                </a:endParaRPr>
              </a:p>
            </p:txBody>
          </p:sp>
        </p:grpSp>
        <p:grpSp>
          <p:nvGrpSpPr>
            <p:cNvPr id="8" name="组合 42"/>
            <p:cNvGrpSpPr/>
            <p:nvPr/>
          </p:nvGrpSpPr>
          <p:grpSpPr>
            <a:xfrm>
              <a:off x="5927921" y="2060870"/>
              <a:ext cx="2242760" cy="2407147"/>
              <a:chOff x="5927921" y="1527091"/>
              <a:chExt cx="2242760" cy="2407147"/>
            </a:xfrm>
          </p:grpSpPr>
          <p:sp>
            <p:nvSpPr>
              <p:cNvPr id="9" name="矩形 2"/>
              <p:cNvSpPr/>
              <p:nvPr/>
            </p:nvSpPr>
            <p:spPr>
              <a:xfrm>
                <a:off x="5927921" y="1527091"/>
                <a:ext cx="2225459" cy="2407147"/>
              </a:xfrm>
              <a:custGeom>
                <a:avLst/>
                <a:gdLst>
                  <a:gd name="connsiteX0" fmla="*/ 0 w 1224136"/>
                  <a:gd name="connsiteY0" fmla="*/ 0 h 1224136"/>
                  <a:gd name="connsiteX1" fmla="*/ 1224136 w 1224136"/>
                  <a:gd name="connsiteY1" fmla="*/ 0 h 1224136"/>
                  <a:gd name="connsiteX2" fmla="*/ 1224136 w 1224136"/>
                  <a:gd name="connsiteY2" fmla="*/ 1224136 h 1224136"/>
                  <a:gd name="connsiteX3" fmla="*/ 0 w 1224136"/>
                  <a:gd name="connsiteY3" fmla="*/ 1224136 h 1224136"/>
                  <a:gd name="connsiteX4" fmla="*/ 0 w 1224136"/>
                  <a:gd name="connsiteY4" fmla="*/ 0 h 1224136"/>
                  <a:gd name="connsiteX0" fmla="*/ 0 w 1227311"/>
                  <a:gd name="connsiteY0" fmla="*/ 0 h 1224136"/>
                  <a:gd name="connsiteX1" fmla="*/ 1224136 w 1227311"/>
                  <a:gd name="connsiteY1" fmla="*/ 0 h 1224136"/>
                  <a:gd name="connsiteX2" fmla="*/ 1227311 w 1227311"/>
                  <a:gd name="connsiteY2" fmla="*/ 928861 h 1224136"/>
                  <a:gd name="connsiteX3" fmla="*/ 0 w 1227311"/>
                  <a:gd name="connsiteY3" fmla="*/ 1224136 h 1224136"/>
                  <a:gd name="connsiteX4" fmla="*/ 0 w 1227311"/>
                  <a:gd name="connsiteY4" fmla="*/ 0 h 1224136"/>
                  <a:gd name="connsiteX0" fmla="*/ 0 w 1260130"/>
                  <a:gd name="connsiteY0" fmla="*/ 0 h 1224136"/>
                  <a:gd name="connsiteX1" fmla="*/ 1224136 w 1260130"/>
                  <a:gd name="connsiteY1" fmla="*/ 0 h 1224136"/>
                  <a:gd name="connsiteX2" fmla="*/ 1227311 w 1260130"/>
                  <a:gd name="connsiteY2" fmla="*/ 928861 h 1224136"/>
                  <a:gd name="connsiteX3" fmla="*/ 0 w 1260130"/>
                  <a:gd name="connsiteY3" fmla="*/ 1224136 h 1224136"/>
                  <a:gd name="connsiteX4" fmla="*/ 0 w 1260130"/>
                  <a:gd name="connsiteY4" fmla="*/ 0 h 1224136"/>
                  <a:gd name="connsiteX0" fmla="*/ 0 w 1266322"/>
                  <a:gd name="connsiteY0" fmla="*/ 0 h 1224136"/>
                  <a:gd name="connsiteX1" fmla="*/ 1224136 w 1266322"/>
                  <a:gd name="connsiteY1" fmla="*/ 0 h 1224136"/>
                  <a:gd name="connsiteX2" fmla="*/ 1227311 w 1266322"/>
                  <a:gd name="connsiteY2" fmla="*/ 928861 h 1224136"/>
                  <a:gd name="connsiteX3" fmla="*/ 0 w 1266322"/>
                  <a:gd name="connsiteY3" fmla="*/ 1224136 h 1224136"/>
                  <a:gd name="connsiteX4" fmla="*/ 0 w 1266322"/>
                  <a:gd name="connsiteY4" fmla="*/ 0 h 1224136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6619"/>
                  <a:gd name="connsiteY0" fmla="*/ 339725 h 1563861"/>
                  <a:gd name="connsiteX1" fmla="*/ 1186036 w 1256619"/>
                  <a:gd name="connsiteY1" fmla="*/ 0 h 1563861"/>
                  <a:gd name="connsiteX2" fmla="*/ 1227311 w 1256619"/>
                  <a:gd name="connsiteY2" fmla="*/ 1268586 h 1563861"/>
                  <a:gd name="connsiteX3" fmla="*/ 0 w 1256619"/>
                  <a:gd name="connsiteY3" fmla="*/ 1563861 h 1563861"/>
                  <a:gd name="connsiteX4" fmla="*/ 0 w 1256619"/>
                  <a:gd name="connsiteY4" fmla="*/ 339725 h 1563861"/>
                  <a:gd name="connsiteX0" fmla="*/ 0 w 1257251"/>
                  <a:gd name="connsiteY0" fmla="*/ 339725 h 1563861"/>
                  <a:gd name="connsiteX1" fmla="*/ 1189211 w 1257251"/>
                  <a:gd name="connsiteY1" fmla="*/ 0 h 1563861"/>
                  <a:gd name="connsiteX2" fmla="*/ 1227311 w 1257251"/>
                  <a:gd name="connsiteY2" fmla="*/ 1268586 h 1563861"/>
                  <a:gd name="connsiteX3" fmla="*/ 0 w 1257251"/>
                  <a:gd name="connsiteY3" fmla="*/ 1563861 h 1563861"/>
                  <a:gd name="connsiteX4" fmla="*/ 0 w 1257251"/>
                  <a:gd name="connsiteY4" fmla="*/ 339725 h 1563861"/>
                  <a:gd name="connsiteX0" fmla="*/ 0 w 1241250"/>
                  <a:gd name="connsiteY0" fmla="*/ 298450 h 1522586"/>
                  <a:gd name="connsiteX1" fmla="*/ 1024111 w 1241250"/>
                  <a:gd name="connsiteY1" fmla="*/ 0 h 1522586"/>
                  <a:gd name="connsiteX2" fmla="*/ 1227311 w 1241250"/>
                  <a:gd name="connsiteY2" fmla="*/ 1227311 h 1522586"/>
                  <a:gd name="connsiteX3" fmla="*/ 0 w 1241250"/>
                  <a:gd name="connsiteY3" fmla="*/ 1522586 h 1522586"/>
                  <a:gd name="connsiteX4" fmla="*/ 0 w 1241250"/>
                  <a:gd name="connsiteY4" fmla="*/ 298450 h 1522586"/>
                  <a:gd name="connsiteX0" fmla="*/ 0 w 1241360"/>
                  <a:gd name="connsiteY0" fmla="*/ 310356 h 1534492"/>
                  <a:gd name="connsiteX1" fmla="*/ 1026492 w 1241360"/>
                  <a:gd name="connsiteY1" fmla="*/ 0 h 1534492"/>
                  <a:gd name="connsiteX2" fmla="*/ 1227311 w 1241360"/>
                  <a:gd name="connsiteY2" fmla="*/ 1239217 h 1534492"/>
                  <a:gd name="connsiteX3" fmla="*/ 0 w 1241360"/>
                  <a:gd name="connsiteY3" fmla="*/ 1534492 h 1534492"/>
                  <a:gd name="connsiteX4" fmla="*/ 0 w 1241360"/>
                  <a:gd name="connsiteY4" fmla="*/ 310356 h 1534492"/>
                  <a:gd name="connsiteX0" fmla="*/ 0 w 1241360"/>
                  <a:gd name="connsiteY0" fmla="*/ 310356 h 1534492"/>
                  <a:gd name="connsiteX1" fmla="*/ 1026492 w 1241360"/>
                  <a:gd name="connsiteY1" fmla="*/ 0 h 1534492"/>
                  <a:gd name="connsiteX2" fmla="*/ 1227311 w 1241360"/>
                  <a:gd name="connsiteY2" fmla="*/ 1239217 h 1534492"/>
                  <a:gd name="connsiteX3" fmla="*/ 0 w 1241360"/>
                  <a:gd name="connsiteY3" fmla="*/ 1534492 h 1534492"/>
                  <a:gd name="connsiteX4" fmla="*/ 0 w 1241360"/>
                  <a:gd name="connsiteY4" fmla="*/ 310356 h 1534492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539255"/>
                  <a:gd name="connsiteX1" fmla="*/ 1028873 w 1241471"/>
                  <a:gd name="connsiteY1" fmla="*/ 0 h 1539255"/>
                  <a:gd name="connsiteX2" fmla="*/ 1227311 w 1241471"/>
                  <a:gd name="connsiteY2" fmla="*/ 1243980 h 1539255"/>
                  <a:gd name="connsiteX3" fmla="*/ 0 w 1241471"/>
                  <a:gd name="connsiteY3" fmla="*/ 1539255 h 1539255"/>
                  <a:gd name="connsiteX4" fmla="*/ 0 w 1241471"/>
                  <a:gd name="connsiteY4" fmla="*/ 315119 h 1539255"/>
                  <a:gd name="connsiteX0" fmla="*/ 0 w 1241471"/>
                  <a:gd name="connsiteY0" fmla="*/ 315119 h 1390030"/>
                  <a:gd name="connsiteX1" fmla="*/ 1028873 w 1241471"/>
                  <a:gd name="connsiteY1" fmla="*/ 0 h 1390030"/>
                  <a:gd name="connsiteX2" fmla="*/ 1227311 w 1241471"/>
                  <a:gd name="connsiteY2" fmla="*/ 1243980 h 1390030"/>
                  <a:gd name="connsiteX3" fmla="*/ 158750 w 1241471"/>
                  <a:gd name="connsiteY3" fmla="*/ 1390030 h 1390030"/>
                  <a:gd name="connsiteX4" fmla="*/ 0 w 1241471"/>
                  <a:gd name="connsiteY4" fmla="*/ 315119 h 1390030"/>
                  <a:gd name="connsiteX0" fmla="*/ 0 w 1241471"/>
                  <a:gd name="connsiteY0" fmla="*/ 315119 h 1345580"/>
                  <a:gd name="connsiteX1" fmla="*/ 1028873 w 1241471"/>
                  <a:gd name="connsiteY1" fmla="*/ 0 h 1345580"/>
                  <a:gd name="connsiteX2" fmla="*/ 1227311 w 1241471"/>
                  <a:gd name="connsiteY2" fmla="*/ 1243980 h 1345580"/>
                  <a:gd name="connsiteX3" fmla="*/ 247650 w 1241471"/>
                  <a:gd name="connsiteY3" fmla="*/ 1345580 h 1345580"/>
                  <a:gd name="connsiteX4" fmla="*/ 0 w 1241471"/>
                  <a:gd name="connsiteY4" fmla="*/ 315119 h 1345580"/>
                  <a:gd name="connsiteX0" fmla="*/ 0 w 1279571"/>
                  <a:gd name="connsiteY0" fmla="*/ 329407 h 1345580"/>
                  <a:gd name="connsiteX1" fmla="*/ 1066973 w 1279571"/>
                  <a:gd name="connsiteY1" fmla="*/ 0 h 1345580"/>
                  <a:gd name="connsiteX2" fmla="*/ 1265411 w 1279571"/>
                  <a:gd name="connsiteY2" fmla="*/ 1243980 h 1345580"/>
                  <a:gd name="connsiteX3" fmla="*/ 285750 w 1279571"/>
                  <a:gd name="connsiteY3" fmla="*/ 1345580 h 1345580"/>
                  <a:gd name="connsiteX4" fmla="*/ 0 w 1279571"/>
                  <a:gd name="connsiteY4" fmla="*/ 329407 h 1345580"/>
                  <a:gd name="connsiteX0" fmla="*/ 0 w 1279571"/>
                  <a:gd name="connsiteY0" fmla="*/ 329407 h 1345580"/>
                  <a:gd name="connsiteX1" fmla="*/ 1066973 w 1279571"/>
                  <a:gd name="connsiteY1" fmla="*/ 0 h 1345580"/>
                  <a:gd name="connsiteX2" fmla="*/ 1265411 w 1279571"/>
                  <a:gd name="connsiteY2" fmla="*/ 1243980 h 1345580"/>
                  <a:gd name="connsiteX3" fmla="*/ 252413 w 1279571"/>
                  <a:gd name="connsiteY3" fmla="*/ 1345580 h 1345580"/>
                  <a:gd name="connsiteX4" fmla="*/ 0 w 1279571"/>
                  <a:gd name="connsiteY4" fmla="*/ 329407 h 134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571" h="1345580">
                    <a:moveTo>
                      <a:pt x="0" y="329407"/>
                    </a:moveTo>
                    <a:cubicBezTo>
                      <a:pt x="391376" y="146315"/>
                      <a:pt x="624796" y="67204"/>
                      <a:pt x="1066973" y="0"/>
                    </a:cubicBezTo>
                    <a:cubicBezTo>
                      <a:pt x="1093431" y="74670"/>
                      <a:pt x="1340553" y="905785"/>
                      <a:pt x="1265411" y="1243980"/>
                    </a:cubicBezTo>
                    <a:lnTo>
                      <a:pt x="252413" y="1345580"/>
                    </a:lnTo>
                    <a:lnTo>
                      <a:pt x="0" y="32940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zh-CN" altLang="en-US" kern="0">
                  <a:solidFill>
                    <a:prstClr val="white"/>
                  </a:solidFill>
                  <a:ea typeface="宋体"/>
                </a:endParaRPr>
              </a:p>
            </p:txBody>
          </p:sp>
          <p:sp>
            <p:nvSpPr>
              <p:cNvPr id="10" name="矩形 2"/>
              <p:cNvSpPr/>
              <p:nvPr/>
            </p:nvSpPr>
            <p:spPr>
              <a:xfrm>
                <a:off x="7759879" y="1545051"/>
                <a:ext cx="410802" cy="2083860"/>
              </a:xfrm>
              <a:custGeom>
                <a:avLst/>
                <a:gdLst/>
                <a:ahLst/>
                <a:cxnLst/>
                <a:rect l="l" t="t" r="r" b="b"/>
                <a:pathLst>
                  <a:path w="371846" h="2027489">
                    <a:moveTo>
                      <a:pt x="5911" y="0"/>
                    </a:moveTo>
                    <a:lnTo>
                      <a:pt x="297952" y="188568"/>
                    </a:lnTo>
                    <a:cubicBezTo>
                      <a:pt x="352167" y="634733"/>
                      <a:pt x="419556" y="1592856"/>
                      <a:pt x="323110" y="2027487"/>
                    </a:cubicBezTo>
                    <a:lnTo>
                      <a:pt x="323099" y="2027489"/>
                    </a:lnTo>
                    <a:cubicBezTo>
                      <a:pt x="444970" y="1477912"/>
                      <a:pt x="45505" y="131076"/>
                      <a:pt x="0" y="1208"/>
                    </a:cubicBezTo>
                    <a:cubicBezTo>
                      <a:pt x="1948" y="688"/>
                      <a:pt x="3930" y="344"/>
                      <a:pt x="5911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zh-CN" altLang="en-US" kern="0">
                  <a:solidFill>
                    <a:prstClr val="white"/>
                  </a:solidFill>
                  <a:ea typeface="宋体"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6241779" y="3644574"/>
            <a:ext cx="243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Шляхи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освітнього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процесу</a:t>
            </a:r>
            <a:endParaRPr lang="uk-U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66719" y="2405003"/>
            <a:ext cx="2245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uk-UA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Прикінцеві положення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21292" y="2414492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uk-UA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Основна частина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36" y="2269193"/>
            <a:ext cx="200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Пояснювальна записка</a:t>
            </a:r>
          </a:p>
        </p:txBody>
      </p:sp>
      <p:pic>
        <p:nvPicPr>
          <p:cNvPr id="19" name="Picture 2" descr="Бесплатная векторная графика вверх зеленая ст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322478" y="3306961"/>
            <a:ext cx="290347" cy="376805"/>
          </a:xfrm>
          <a:prstGeom prst="rect">
            <a:avLst/>
          </a:prstGeom>
          <a:noFill/>
        </p:spPr>
      </p:pic>
      <p:pic>
        <p:nvPicPr>
          <p:cNvPr id="20" name="Picture 4" descr="Pfeil Links Zurück - Kostenlose Vektorgrafik auf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11714" y="3083099"/>
            <a:ext cx="350133" cy="286604"/>
          </a:xfrm>
          <a:prstGeom prst="rect">
            <a:avLst/>
          </a:prstGeom>
          <a:noFill/>
        </p:spPr>
      </p:pic>
      <p:pic>
        <p:nvPicPr>
          <p:cNvPr id="21" name="Picture 6" descr="Blue Go Next Clip Art at Clker.com - vector clip art online, royalty free &amp;  public do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1475338" y="2976934"/>
            <a:ext cx="368409" cy="29164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321292" y="3402185"/>
            <a:ext cx="2330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buClr>
                <a:srgbClr val="ED7D31">
                  <a:lumMod val="75000"/>
                </a:srgbClr>
              </a:buClr>
              <a:buSzPct val="120000"/>
              <a:buFont typeface="Wingdings" pitchFamily="2" charset="2"/>
              <a:buChar char="Ø"/>
            </a:pPr>
            <a:r>
              <a:rPr lang="uk-U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Очікувані результати навчання</a:t>
            </a:r>
          </a:p>
          <a:p>
            <a:pPr algn="ctr" latinLnBrk="0">
              <a:buClr>
                <a:srgbClr val="ED7D31">
                  <a:lumMod val="75000"/>
                </a:srgbClr>
              </a:buClr>
              <a:buSzPct val="120000"/>
              <a:buFont typeface="Wingdings" pitchFamily="2" charset="2"/>
              <a:buChar char="Ø"/>
            </a:pPr>
            <a:r>
              <a:rPr lang="uk-U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Пропонований зміст</a:t>
            </a:r>
          </a:p>
          <a:p>
            <a:pPr algn="ctr" latinLnBrk="0">
              <a:buClr>
                <a:srgbClr val="ED7D31">
                  <a:lumMod val="75000"/>
                </a:srgbClr>
              </a:buClr>
              <a:buSzPct val="120000"/>
              <a:buFont typeface="Wingdings" pitchFamily="2" charset="2"/>
              <a:buChar char="Ø"/>
            </a:pPr>
            <a:r>
              <a:rPr lang="uk-U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Види навчальної діяльності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669" y="3636023"/>
            <a:ext cx="198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Мета, завдання, структура змісту курсу</a:t>
            </a:r>
          </a:p>
        </p:txBody>
      </p:sp>
    </p:spTree>
    <p:extLst>
      <p:ext uri="{BB962C8B-B14F-4D97-AF65-F5344CB8AC3E}">
        <p14:creationId xmlns:p14="http://schemas.microsoft.com/office/powerpoint/2010/main" val="28579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Зразок модельної навчальної програми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406"/>
            <a:ext cx="9222945" cy="54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9371" y="165271"/>
            <a:ext cx="6535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ЧИМ ВІДРІЗНЯЮТЬСЯ МОДЕЛЬНІ ТА НАВЧАЛЬНІ ПРОГРАМИ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161" y="2629044"/>
            <a:ext cx="412466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/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орієнтовну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окреслює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очікувані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учнів</a:t>
            </a:r>
          </a:p>
          <a:p>
            <a:pPr algn="r" latinLnBrk="0"/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зміст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предмета чи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інтегрованого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курсу,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викладається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різновиди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учнів</a:t>
            </a:r>
          </a:p>
          <a:p>
            <a:pPr algn="r" latinLnBrk="0"/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заклад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годин на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інтегрованого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курсу в межах 1,5–3 год в 5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класі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2–5 год у 6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класі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endParaRPr lang="uk-UA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latinLnBrk="0"/>
            <a:r>
              <a:rPr lang="uk-U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отримує гриф від держави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3020" y="2604964"/>
            <a:ext cx="3848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конкретизує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послідовності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чітко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визначає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описує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більш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конкретно та детально</a:t>
            </a:r>
          </a:p>
          <a:p>
            <a:pPr latinLnBrk="0"/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визначає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мінімальне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максимальне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навантаження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певного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предмета чи курсу</a:t>
            </a:r>
            <a:endParaRPr lang="uk-UA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uk-UA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uk-UA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uk-UA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uk-UA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uk-U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затверджує педрада закладу освіти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491" y="1393449"/>
            <a:ext cx="362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Модельні навчальні програми</a:t>
            </a:r>
            <a:endParaRPr lang="uk-UA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3381" y="1407426"/>
            <a:ext cx="3148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Навчальні програми</a:t>
            </a:r>
            <a:endParaRPr lang="uk-UA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Picture 6" descr="Конкурси. Завдання до конкурсів, олімпіад - Скринька з секретом - Комірка - 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865" y="1315685"/>
            <a:ext cx="1029993" cy="1201659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448711" y="2629044"/>
            <a:ext cx="407862" cy="3720461"/>
            <a:chOff x="4323116" y="2249818"/>
            <a:chExt cx="407862" cy="2790346"/>
          </a:xfrm>
        </p:grpSpPr>
        <p:sp>
          <p:nvSpPr>
            <p:cNvPr id="13" name="Овал 12"/>
            <p:cNvSpPr/>
            <p:nvPr/>
          </p:nvSpPr>
          <p:spPr>
            <a:xfrm>
              <a:off x="4348334" y="2249818"/>
              <a:ext cx="381548" cy="381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349430" y="3079795"/>
              <a:ext cx="381548" cy="381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23117" y="3967882"/>
              <a:ext cx="381548" cy="381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323116" y="4658615"/>
              <a:ext cx="381548" cy="381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uk-UA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:a16="http://schemas.microsoft.com/office/drawing/2014/main" xmlns="" id="{5AD4889E-B9D1-434E-8A08-A665080E061F}"/>
              </a:ext>
            </a:extLst>
          </p:cNvPr>
          <p:cNvSpPr/>
          <p:nvPr/>
        </p:nvSpPr>
        <p:spPr>
          <a:xfrm>
            <a:off x="91440" y="26109"/>
            <a:ext cx="90525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cs typeface="Arial" panose="020B0604020202020204" pitchFamily="34" charset="0"/>
              </a:rPr>
              <a:t>Інші документи</a:t>
            </a:r>
            <a:endParaRPr lang="uk-UA" b="1" dirty="0">
              <a:solidFill>
                <a:srgbClr val="C00000"/>
              </a:solidFill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3"/>
              </a:rPr>
              <a:t>Постанова КМУ №841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23.07.2024 "Про початок </a:t>
            </a:r>
            <a:r>
              <a:rPr lang="ru-RU" u="sng" dirty="0" err="1">
                <a:hlinkClick r:id="rId3"/>
              </a:rPr>
              <a:t>навчального</a:t>
            </a:r>
            <a:r>
              <a:rPr lang="ru-RU" u="sng" dirty="0">
                <a:hlinkClick r:id="rId3"/>
              </a:rPr>
              <a:t> року </a:t>
            </a:r>
            <a:r>
              <a:rPr lang="ru-RU" u="sng" dirty="0" err="1">
                <a:hlinkClick r:id="rId3"/>
              </a:rPr>
              <a:t>під</a:t>
            </a:r>
            <a:r>
              <a:rPr lang="ru-RU" u="sng" dirty="0">
                <a:hlinkClick r:id="rId3"/>
              </a:rPr>
              <a:t> час </a:t>
            </a:r>
            <a:r>
              <a:rPr lang="ru-RU" u="sng" dirty="0" err="1">
                <a:hlinkClick r:id="rId3"/>
              </a:rPr>
              <a:t>воєнного</a:t>
            </a:r>
            <a:r>
              <a:rPr lang="ru-RU" u="sng" dirty="0">
                <a:hlinkClick r:id="rId3"/>
              </a:rPr>
              <a:t> стану в </a:t>
            </a:r>
            <a:r>
              <a:rPr lang="ru-RU" u="sng" dirty="0" err="1">
                <a:hlinkClick r:id="rId3"/>
              </a:rPr>
              <a:t>Україні</a:t>
            </a:r>
            <a:r>
              <a:rPr lang="ru-RU" u="sng" dirty="0">
                <a:hlinkClick r:id="rId3"/>
              </a:rPr>
              <a:t>", </a:t>
            </a:r>
            <a:r>
              <a:rPr lang="ru-RU" u="sng" dirty="0" smtClean="0">
                <a:hlinkClick r:id="rId3"/>
              </a:rPr>
              <a:t>2024-07-23</a:t>
            </a:r>
            <a:endParaRPr lang="ru-RU" u="sng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 err="1">
                <a:hlinkClick r:id="rId4"/>
              </a:rPr>
              <a:t>Розпорядження</a:t>
            </a:r>
            <a:r>
              <a:rPr lang="ru-RU" u="sng" dirty="0">
                <a:hlinkClick r:id="rId4"/>
              </a:rPr>
              <a:t> КМУ № 632-р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05.07.2024 "Про </a:t>
            </a:r>
            <a:r>
              <a:rPr lang="ru-RU" u="sng" dirty="0" err="1">
                <a:hlinkClick r:id="rId4"/>
              </a:rPr>
              <a:t>затвердження</a:t>
            </a:r>
            <a:r>
              <a:rPr lang="ru-RU" u="sng" dirty="0">
                <a:hlinkClick r:id="rId4"/>
              </a:rPr>
              <a:t> плану </a:t>
            </a:r>
            <a:r>
              <a:rPr lang="ru-RU" u="sng" dirty="0" err="1">
                <a:hlinkClick r:id="rId4"/>
              </a:rPr>
              <a:t>заходів</a:t>
            </a:r>
            <a:r>
              <a:rPr lang="ru-RU" u="sng" dirty="0">
                <a:hlinkClick r:id="rId4"/>
              </a:rPr>
              <a:t> з </a:t>
            </a:r>
            <a:r>
              <a:rPr lang="ru-RU" u="sng" dirty="0" err="1">
                <a:hlinkClick r:id="rId4"/>
              </a:rPr>
              <a:t>реалізації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Національної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стратегії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розбудови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безпечного</a:t>
            </a:r>
            <a:r>
              <a:rPr lang="ru-RU" u="sng" dirty="0">
                <a:hlinkClick r:id="rId4"/>
              </a:rPr>
              <a:t> і здорового </a:t>
            </a:r>
            <a:r>
              <a:rPr lang="ru-RU" u="sng" dirty="0" err="1">
                <a:hlinkClick r:id="rId4"/>
              </a:rPr>
              <a:t>освітнього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середовища</a:t>
            </a:r>
            <a:r>
              <a:rPr lang="ru-RU" u="sng" dirty="0">
                <a:hlinkClick r:id="rId4"/>
              </a:rPr>
              <a:t> у </a:t>
            </a:r>
            <a:r>
              <a:rPr lang="ru-RU" u="sng" dirty="0" err="1">
                <a:hlinkClick r:id="rId4"/>
              </a:rPr>
              <a:t>новій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українській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школі</a:t>
            </a:r>
            <a:r>
              <a:rPr lang="ru-RU" u="sng" dirty="0">
                <a:hlinkClick r:id="rId4"/>
              </a:rPr>
              <a:t> на 2024 </a:t>
            </a:r>
            <a:r>
              <a:rPr lang="ru-RU" u="sng" dirty="0" err="1">
                <a:hlinkClick r:id="rId4"/>
              </a:rPr>
              <a:t>рік</a:t>
            </a:r>
            <a:r>
              <a:rPr lang="ru-RU" u="sng" dirty="0">
                <a:hlinkClick r:id="rId4"/>
              </a:rPr>
              <a:t>", </a:t>
            </a:r>
            <a:r>
              <a:rPr lang="ru-RU" u="sng" dirty="0" smtClean="0">
                <a:hlinkClick r:id="rId4"/>
              </a:rPr>
              <a:t>2024-07-05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 smtClean="0">
                <a:hlinkClick r:id="rId5"/>
              </a:rPr>
              <a:t>Наказ </a:t>
            </a:r>
            <a:r>
              <a:rPr lang="ru-RU" u="sng" dirty="0">
                <a:hlinkClick r:id="rId5"/>
              </a:rPr>
              <a:t>МОН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09.09.2022 № 805 «Про </a:t>
            </a:r>
            <a:r>
              <a:rPr lang="ru-RU" u="sng" dirty="0" err="1">
                <a:hlinkClick r:id="rId5"/>
              </a:rPr>
              <a:t>затвердження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Положення</a:t>
            </a:r>
            <a:r>
              <a:rPr lang="ru-RU" u="sng" dirty="0">
                <a:hlinkClick r:id="rId5"/>
              </a:rPr>
              <a:t> про </a:t>
            </a:r>
            <a:r>
              <a:rPr lang="ru-RU" u="sng" dirty="0" err="1">
                <a:hlinkClick r:id="rId5"/>
              </a:rPr>
              <a:t>атестацію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педагогічних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працівників</a:t>
            </a:r>
            <a:r>
              <a:rPr lang="ru-RU" u="sng" dirty="0">
                <a:hlinkClick r:id="rId5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hlinkClick r:id="rId6"/>
              </a:rPr>
              <a:t>Атестація</a:t>
            </a:r>
            <a:r>
              <a:rPr lang="ru-RU" u="sng" dirty="0">
                <a:hlinkClick r:id="rId6"/>
              </a:rPr>
              <a:t> </a:t>
            </a:r>
            <a:r>
              <a:rPr lang="ru-RU" u="sng" dirty="0" err="1">
                <a:hlinkClick r:id="rId6"/>
              </a:rPr>
              <a:t>педагогічних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працівників</a:t>
            </a:r>
            <a:r>
              <a:rPr lang="ru-RU" u="sng" dirty="0">
                <a:hlinkClick r:id="rId6"/>
              </a:rPr>
              <a:t>: </a:t>
            </a:r>
            <a:r>
              <a:rPr lang="ru-RU" u="sng" dirty="0" err="1">
                <a:hlinkClick r:id="rId6"/>
              </a:rPr>
              <a:t>запитання-відповіді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7"/>
              </a:rPr>
              <a:t>Нормативно-</a:t>
            </a:r>
            <a:r>
              <a:rPr lang="ru-RU" u="sng" dirty="0" err="1">
                <a:hlinkClick r:id="rId7"/>
              </a:rPr>
              <a:t>правова</a:t>
            </a:r>
            <a:r>
              <a:rPr lang="ru-RU" u="sng" dirty="0">
                <a:hlinkClick r:id="rId7"/>
              </a:rPr>
              <a:t> база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організації</a:t>
            </a:r>
            <a:r>
              <a:rPr lang="ru-RU" u="sng" dirty="0">
                <a:hlinkClick r:id="rId7"/>
              </a:rPr>
              <a:t> та </a:t>
            </a:r>
            <a:r>
              <a:rPr lang="ru-RU" u="sng" dirty="0" err="1">
                <a:hlinkClick r:id="rId7"/>
              </a:rPr>
              <a:t>проведення</a:t>
            </a:r>
            <a:r>
              <a:rPr lang="ru-RU" u="sng" dirty="0">
                <a:hlinkClick r:id="rId7"/>
              </a:rPr>
              <a:t> </a:t>
            </a:r>
            <a:r>
              <a:rPr lang="ru-RU" dirty="0" err="1">
                <a:hlinkClick r:id="rId7"/>
              </a:rPr>
              <a:t>атестації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педагогічних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працівників</a:t>
            </a:r>
            <a:r>
              <a:rPr lang="ru-RU" u="sng" dirty="0">
                <a:hlinkClick r:id="rId7"/>
              </a:rPr>
              <a:t> у 2024/2025 </a:t>
            </a:r>
            <a:r>
              <a:rPr lang="ru-RU" u="sng" dirty="0" err="1" smtClean="0">
                <a:hlinkClick r:id="rId7"/>
              </a:rPr>
              <a:t>н.р</a:t>
            </a:r>
            <a:r>
              <a:rPr lang="ru-RU" u="sng" dirty="0" smtClean="0">
                <a:hlinkClick r:id="rId7"/>
              </a:rPr>
              <a:t>.</a:t>
            </a:r>
            <a:endParaRPr lang="ru-RU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8"/>
              </a:rPr>
              <a:t>Наказ МОН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від</a:t>
            </a:r>
            <a:r>
              <a:rPr lang="ru-RU" u="sng" dirty="0">
                <a:hlinkClick r:id="rId8"/>
              </a:rPr>
              <a:t> 18.08.2023 № 1014 «Про </a:t>
            </a:r>
            <a:r>
              <a:rPr lang="ru-RU" u="sng" dirty="0" err="1">
                <a:hlinkClick r:id="rId8"/>
              </a:rPr>
              <a:t>затвердження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типової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освітньої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програми</a:t>
            </a:r>
            <a:r>
              <a:rPr lang="ru-RU" u="sng" dirty="0">
                <a:hlinkClick r:id="rId8"/>
              </a:rPr>
              <a:t> для </a:t>
            </a:r>
            <a:r>
              <a:rPr lang="ru-RU" u="sng" dirty="0" err="1">
                <a:hlinkClick r:id="rId8"/>
              </a:rPr>
              <a:t>навчання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дітей</a:t>
            </a:r>
            <a:r>
              <a:rPr lang="ru-RU" u="sng" dirty="0">
                <a:hlinkClick r:id="rId8"/>
              </a:rPr>
              <a:t>, </a:t>
            </a:r>
            <a:r>
              <a:rPr lang="ru-RU" u="sng" dirty="0" err="1">
                <a:hlinkClick r:id="rId8"/>
              </a:rPr>
              <a:t>які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виїхали</a:t>
            </a:r>
            <a:r>
              <a:rPr lang="ru-RU" u="sng" dirty="0">
                <a:hlinkClick r:id="rId8"/>
              </a:rPr>
              <a:t> з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внаслідок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повномасштабного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вторгнення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російської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федерації</a:t>
            </a:r>
            <a:r>
              <a:rPr lang="ru-RU" u="sng" dirty="0">
                <a:hlinkClick r:id="rId8"/>
              </a:rPr>
              <a:t> і </a:t>
            </a:r>
            <a:r>
              <a:rPr lang="ru-RU" u="sng" dirty="0" err="1">
                <a:hlinkClick r:id="rId8"/>
              </a:rPr>
              <a:t>здобувають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освіту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одночасно</a:t>
            </a:r>
            <a:r>
              <a:rPr lang="ru-RU" u="sng" dirty="0">
                <a:hlinkClick r:id="rId8"/>
              </a:rPr>
              <a:t> в закладах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перебування</a:t>
            </a:r>
            <a:r>
              <a:rPr lang="ru-RU" u="sng" dirty="0">
                <a:hlinkClick r:id="rId8"/>
              </a:rPr>
              <a:t> та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 smtClean="0">
                <a:hlinkClick r:id="rId8"/>
              </a:rPr>
              <a:t>»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err="1" smtClean="0">
                <a:hlinkClick r:id="rId9"/>
              </a:rPr>
              <a:t>Методичні</a:t>
            </a:r>
            <a:r>
              <a:rPr lang="ru-RU" u="sng" dirty="0" smtClean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рекомендації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щодо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розвитку</a:t>
            </a:r>
            <a:r>
              <a:rPr lang="ru-RU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STEM-</a:t>
            </a:r>
            <a:r>
              <a:rPr lang="ru-RU" u="sng" dirty="0" err="1">
                <a:hlinkClick r:id="rId9"/>
              </a:rPr>
              <a:t>освіти</a:t>
            </a:r>
            <a:r>
              <a:rPr lang="ru-RU" u="sng" dirty="0">
                <a:hlinkClick r:id="rId9"/>
              </a:rPr>
              <a:t> в закладах </a:t>
            </a:r>
            <a:r>
              <a:rPr lang="ru-RU" u="sng" dirty="0" err="1">
                <a:hlinkClick r:id="rId9"/>
              </a:rPr>
              <a:t>загальної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середньої</a:t>
            </a:r>
            <a:r>
              <a:rPr lang="ru-RU" u="sng" dirty="0">
                <a:hlinkClick r:id="rId9"/>
              </a:rPr>
              <a:t> та </a:t>
            </a:r>
            <a:r>
              <a:rPr lang="ru-RU" u="sng" dirty="0" err="1">
                <a:hlinkClick r:id="rId9"/>
              </a:rPr>
              <a:t>позашкільної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освіти</a:t>
            </a:r>
            <a:r>
              <a:rPr lang="ru-RU" u="sng" dirty="0">
                <a:hlinkClick r:id="rId9"/>
              </a:rPr>
              <a:t> у 2024/2025 </a:t>
            </a:r>
            <a:r>
              <a:rPr lang="ru-RU" u="sng" dirty="0" err="1">
                <a:hlinkClick r:id="rId9"/>
              </a:rPr>
              <a:t>навчальному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 smtClean="0">
                <a:hlinkClick r:id="rId9"/>
              </a:rPr>
              <a:t>році</a:t>
            </a:r>
            <a:endParaRPr lang="uk-UA" dirty="0" smtClean="0">
              <a:solidFill>
                <a:schemeClr val="accent2"/>
              </a:solidFill>
              <a:cs typeface="Arial" panose="020B0604020202020204" pitchFamily="34" charset="0"/>
              <a:hlinkClick r:id="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solidFill>
                  <a:schemeClr val="accent2"/>
                </a:solidFill>
                <a:cs typeface="Arial" panose="020B0604020202020204" pitchFamily="34" charset="0"/>
                <a:hlinkClick r:id="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Наказ </a:t>
            </a: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Міністерства охорони здоров’я України від 01 серпня 2022 року № 1371 «Про затвердження Змін до деяких наказів Міністерства охорони здоров’я України» (щодо тривалості онлайн-уроків для школярів)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Державна служба України з надзвичайних ситуацій № 03-1870/162-2 від 14.06.2022 року «Про організацію укриття працівників та дітей у закладах освіти»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Наказ МОЗ №2205 від 25.09.2020 «Про затвердження Санітарного регламенту для закладів загальної середньої освіти</a:t>
            </a:r>
            <a:r>
              <a:rPr lang="uk-UA" dirty="0" smtClean="0">
                <a:solidFill>
                  <a:schemeClr val="accent2"/>
                </a:solidFill>
                <a:cs typeface="Arial" panose="020B0604020202020204" pitchFamily="34" charset="0"/>
              </a:rPr>
              <a:t>»</a:t>
            </a:r>
            <a:endParaRPr lang="uk-UA" dirty="0">
              <a:solidFill>
                <a:schemeClr val="bg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383972" y="11081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915" y="2257054"/>
            <a:ext cx="20900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latin typeface="Arial Black" panose="020B0A04020102020204" pitchFamily="34" charset="0"/>
              </a:rPr>
              <a:t>Навчальна програма вчителя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290" y="5146969"/>
            <a:ext cx="74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Arial Black" panose="020B0A04020102020204" pitchFamily="34" charset="0"/>
              </a:rPr>
              <a:t>конкретизована модельна навчальна програма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867" y="4048260"/>
            <a:ext cx="42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це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679631">
            <a:off x="213984" y="3323648"/>
            <a:ext cx="726804" cy="1888103"/>
          </a:xfrm>
          <a:prstGeom prst="curvedRightArrow">
            <a:avLst>
              <a:gd name="adj1" fmla="val 25000"/>
              <a:gd name="adj2" fmla="val 40556"/>
              <a:gd name="adj3" fmla="val 25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92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010" y="91441"/>
            <a:ext cx="8618561" cy="1502790"/>
          </a:xfrm>
        </p:spPr>
        <p:txBody>
          <a:bodyPr>
            <a:normAutofit/>
          </a:bodyPr>
          <a:lstStyle/>
          <a:p>
            <a:r>
              <a:rPr lang="uk-UA" dirty="0"/>
              <a:t>Навчальні програми, затверджені  педагогічною радою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009" y="1748790"/>
            <a:ext cx="8690212" cy="4251960"/>
          </a:xfrm>
        </p:spPr>
        <p:txBody>
          <a:bodyPr>
            <a:normAutofit fontScale="92500"/>
          </a:bodyPr>
          <a:lstStyle/>
          <a:p>
            <a:pPr marL="34290" indent="0" algn="just">
              <a:buClr>
                <a:srgbClr val="31B6FD"/>
              </a:buClr>
              <a:buNone/>
            </a:pPr>
            <a:r>
              <a:rPr lang="uk-UA" dirty="0"/>
              <a:t>Навчальні програми, які створюються учителями на основі модельних програм, затверджуються педагогічною радою закладу освіти. </a:t>
            </a:r>
          </a:p>
          <a:p>
            <a:pPr marL="0" indent="0" algn="just">
              <a:buClr>
                <a:srgbClr val="31B6FD"/>
              </a:buClr>
              <a:buNone/>
            </a:pPr>
            <a:r>
              <a:rPr lang="uk-UA" dirty="0"/>
              <a:t>Ці навчальні програми </a:t>
            </a:r>
            <a:r>
              <a:rPr lang="uk-UA" u="sng" dirty="0"/>
              <a:t>мають містити</a:t>
            </a:r>
            <a:r>
              <a:rPr lang="uk-UA" dirty="0"/>
              <a:t>:</a:t>
            </a:r>
          </a:p>
          <a:p>
            <a:pPr marL="189000" indent="-189000" algn="just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uk-UA" dirty="0"/>
              <a:t>опис результатів навчання учнів предметів (інтегрованих курсів) в обсязі, не меншому встановленого відповідними модельними навчальними програмами;</a:t>
            </a:r>
          </a:p>
          <a:p>
            <a:pPr marL="189000" indent="-189000" algn="just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uk-UA" dirty="0"/>
              <a:t>кількість годин, необхідну для забезпечення послідовності засвоєння учнями змісту відповідних навчальних предметів (інтегрованих курсів), досягнення результатів навчання школярів і впровадження різних видів навчальної діяльності.</a:t>
            </a:r>
            <a:endParaRPr lang="uk-UA" sz="2700" u="sng" dirty="0"/>
          </a:p>
        </p:txBody>
      </p:sp>
    </p:spTree>
    <p:extLst>
      <p:ext uri="{BB962C8B-B14F-4D97-AF65-F5344CB8AC3E}">
        <p14:creationId xmlns:p14="http://schemas.microsoft.com/office/powerpoint/2010/main" val="548466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3" y="0"/>
            <a:ext cx="7132320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Навчальні програми і можливі зміни до змісту модельної програми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" y="1059920"/>
            <a:ext cx="8972550" cy="57980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50"/>
              </a:spcBef>
              <a:buNone/>
            </a:pPr>
            <a:r>
              <a:rPr lang="uk-UA" sz="2000" dirty="0"/>
              <a:t>Розробляючи навчальну програму педагоги можуть вносити зміни у пропонований модельною навчальною програмою зміст навчального предмета/інтегрованого курсу, відповідно до підготовленості класу, регіональних особливостей, робочого навчального плану школи, необхідності своєчасного реагування на конкретні умови, в яких відбувається освітній процес, зокрема:</a:t>
            </a: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uk-UA" sz="2000" b="1" dirty="0"/>
              <a:t>доповнювати </a:t>
            </a:r>
            <a:r>
              <a:rPr lang="uk-UA" sz="2000" dirty="0"/>
              <a:t>зміст програми, включаючи регіональний компонент;</a:t>
            </a: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uk-UA" sz="2000" b="1" dirty="0"/>
              <a:t>розширювати/</a:t>
            </a:r>
            <a:r>
              <a:rPr lang="uk-UA" sz="2000" dirty="0"/>
              <a:t>поглиблювати або </a:t>
            </a:r>
            <a:r>
              <a:rPr lang="uk-UA" sz="2000" b="1" dirty="0"/>
              <a:t>ущільнювати</a:t>
            </a:r>
            <a:r>
              <a:rPr lang="uk-UA" sz="2000" dirty="0"/>
              <a:t> зміст окремих елементів (розділів, тем, модулів тощо) програми зважаючи на потреби учнів, матеріально-технічне забезпечення закладу освіти, запити батьків, громади тощо;</a:t>
            </a: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uk-UA" sz="2000" dirty="0"/>
              <a:t>доповнювати тематику </a:t>
            </a:r>
            <a:r>
              <a:rPr lang="uk-UA" sz="2000" b="1" dirty="0"/>
              <a:t>практичних/творчих робіт;</a:t>
            </a: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uk-UA" sz="2000" dirty="0"/>
              <a:t>вилучати окремі питання, з метою уникнення надмірної </a:t>
            </a:r>
            <a:r>
              <a:rPr lang="uk-UA" sz="2000" b="1" dirty="0"/>
              <a:t>деталізації змісту </a:t>
            </a:r>
            <a:r>
              <a:rPr lang="uk-UA" sz="2000" dirty="0"/>
              <a:t>навчального матеріалу.</a:t>
            </a:r>
          </a:p>
          <a:p>
            <a:pPr marL="0" indent="0" algn="just">
              <a:spcBef>
                <a:spcPts val="450"/>
              </a:spcBef>
              <a:buNone/>
            </a:pPr>
            <a:r>
              <a:rPr lang="uk-UA" sz="2000" dirty="0"/>
              <a:t>Загальний обсяг таких </a:t>
            </a:r>
            <a:r>
              <a:rPr lang="uk-UA" sz="2000" b="1" dirty="0"/>
              <a:t>змін </a:t>
            </a:r>
            <a:r>
              <a:rPr lang="uk-UA" sz="2000" dirty="0"/>
              <a:t>може досягати </a:t>
            </a:r>
            <a:r>
              <a:rPr lang="uk-UA" sz="2000" b="1" dirty="0"/>
              <a:t>20%.</a:t>
            </a:r>
          </a:p>
          <a:p>
            <a:pPr marL="0" indent="0" algn="just">
              <a:spcBef>
                <a:spcPts val="450"/>
              </a:spcBef>
              <a:buNone/>
            </a:pPr>
            <a:r>
              <a:rPr lang="uk-UA" sz="2000" dirty="0"/>
              <a:t>Також учитель може змінювати </a:t>
            </a:r>
            <a:r>
              <a:rPr lang="uk-UA" sz="2000" b="1" dirty="0"/>
              <a:t>послідовність вивчення тем</a:t>
            </a:r>
            <a:r>
              <a:rPr lang="uk-UA" sz="2000" dirty="0"/>
              <a:t>, не порушуючи </a:t>
            </a:r>
            <a:r>
              <a:rPr lang="uk-UA" sz="2000" b="1" dirty="0"/>
              <a:t>логічної послідовності </a:t>
            </a:r>
            <a:r>
              <a:rPr lang="uk-UA" sz="2000" dirty="0"/>
              <a:t>досягнення результатів навчання.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2455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84948" y="890678"/>
            <a:ext cx="6663519" cy="2185897"/>
          </a:xfrm>
          <a:prstGeom prst="rect">
            <a:avLst/>
          </a:prstGeom>
        </p:spPr>
        <p:txBody>
          <a:bodyPr lIns="68580" tIns="34290" rIns="68580" bIns="3429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025" y="5749287"/>
            <a:ext cx="378555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700" dirty="0">
                <a:hlinkClick r:id="rId2"/>
              </a:rPr>
              <a:t>https://cprvmr.edu.vn.ua/</a:t>
            </a:r>
            <a:endParaRPr lang="uk-UA" sz="2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01"/>
            <a:ext cx="2105900" cy="205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233" y="3188292"/>
            <a:ext cx="3620126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Адреса Центру: </a:t>
            </a:r>
          </a:p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м. Вінниця вул. Мури 4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2838451" y="2935122"/>
          <a:ext cx="6691099" cy="306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4660" y="5250144"/>
            <a:ext cx="506850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посиланням:</a:t>
            </a:r>
            <a:endParaRPr lang="uk-UA" sz="27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850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495" y="1036114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Дякую за увагу!</a:t>
            </a:r>
          </a:p>
        </p:txBody>
      </p:sp>
      <p:pic>
        <p:nvPicPr>
          <p:cNvPr id="2050" name="Picture 2" descr="Дистанційна освіта – КЗОЗ &quot;Куп'янський медичний фаховий коледж ім. Марії  Шкарлетової&quot; Харківської обласної р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80" y="3568292"/>
            <a:ext cx="2784978" cy="208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605849" y="2086749"/>
            <a:ext cx="2642426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М</a:t>
            </a:r>
            <a:r>
              <a:rPr lang="ru-RU" sz="4000" b="1" spc="-8" dirty="0">
                <a:solidFill>
                  <a:srgbClr val="00B0F0"/>
                </a:solidFill>
                <a:latin typeface="Georgia"/>
                <a:cs typeface="Georgia"/>
              </a:rPr>
              <a:t>РІЙ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691" y="2091810"/>
            <a:ext cx="1576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Бажаю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136488" y="2749425"/>
            <a:ext cx="6007513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И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ІНІЦІАТИВНОСТІ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660362" y="3374115"/>
            <a:ext cx="3864388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Р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АДОСТІ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927062" y="4124151"/>
            <a:ext cx="5010150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ДАЧІ ТА </a:t>
            </a:r>
            <a:r>
              <a:rPr lang="ru-RU" sz="4000" b="1" spc="-4" dirty="0">
                <a:solidFill>
                  <a:srgbClr val="FFC0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СПІХУ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1388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:a16="http://schemas.microsoft.com/office/drawing/2014/main" xmlns="" id="{5AD4889E-B9D1-434E-8A08-A665080E061F}"/>
              </a:ext>
            </a:extLst>
          </p:cNvPr>
          <p:cNvSpPr/>
          <p:nvPr/>
        </p:nvSpPr>
        <p:spPr>
          <a:xfrm>
            <a:off x="91440" y="26109"/>
            <a:ext cx="905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cs typeface="Arial" panose="020B0604020202020204" pitchFamily="34" charset="0"/>
              </a:rPr>
              <a:t>Інші документи</a:t>
            </a:r>
            <a:endParaRPr lang="uk-UA" b="1" dirty="0">
              <a:solidFill>
                <a:srgbClr val="C00000"/>
              </a:solidFill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u="sng" dirty="0" smtClean="0">
                <a:hlinkClick r:id="rId3"/>
              </a:rPr>
              <a:t>Наказ </a:t>
            </a:r>
            <a:r>
              <a:rPr lang="ru-RU" u="sng" dirty="0">
                <a:hlinkClick r:id="rId3"/>
              </a:rPr>
              <a:t>МОН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08.08.2022 № 707 «Про </a:t>
            </a:r>
            <a:r>
              <a:rPr lang="ru-RU" u="sng" dirty="0" err="1">
                <a:hlinkClick r:id="rId3"/>
              </a:rPr>
              <a:t>затвердження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Інструкції</a:t>
            </a:r>
            <a:r>
              <a:rPr lang="ru-RU" u="sng" dirty="0">
                <a:hlinkClick r:id="rId3"/>
              </a:rPr>
              <a:t> з </a:t>
            </a:r>
            <a:r>
              <a:rPr lang="ru-RU" u="sng" dirty="0" err="1">
                <a:hlinkClick r:id="rId3"/>
              </a:rPr>
              <a:t>ведення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ділової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документації</a:t>
            </a:r>
            <a:r>
              <a:rPr lang="ru-RU" u="sng" dirty="0">
                <a:hlinkClick r:id="rId3"/>
              </a:rPr>
              <a:t> у закладах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електронній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формі</a:t>
            </a:r>
            <a:r>
              <a:rPr lang="ru-RU" u="sng" dirty="0" smtClean="0">
                <a:hlinkClick r:id="rId3"/>
              </a:rPr>
              <a:t>»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u="sng" dirty="0" smtClean="0">
                <a:hlinkClick r:id="rId4"/>
              </a:rPr>
              <a:t>Наказ </a:t>
            </a:r>
            <a:r>
              <a:rPr lang="ru-RU" u="sng" dirty="0">
                <a:hlinkClick r:id="rId4"/>
              </a:rPr>
              <a:t>МОН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u="sng" dirty="0">
                <a:hlinkClick r:id="rId4"/>
              </a:rPr>
              <a:t> 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13.05.2022 № 438 «Про </a:t>
            </a:r>
            <a:r>
              <a:rPr lang="ru-RU" u="sng" dirty="0" err="1">
                <a:hlinkClick r:id="rId4"/>
              </a:rPr>
              <a:t>деякі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питання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зарахування</a:t>
            </a:r>
            <a:r>
              <a:rPr lang="ru-RU" u="sng" dirty="0">
                <a:hlinkClick r:id="rId4"/>
              </a:rPr>
              <a:t> до </a:t>
            </a:r>
            <a:r>
              <a:rPr lang="ru-RU" u="sng" dirty="0" err="1">
                <a:hlinkClick r:id="rId4"/>
              </a:rPr>
              <a:t>закладів</a:t>
            </a:r>
            <a:r>
              <a:rPr lang="ru-RU" u="sng" dirty="0">
                <a:hlinkClick r:id="rId4"/>
              </a:rPr>
              <a:t>  </a:t>
            </a:r>
            <a:r>
              <a:rPr lang="ru-RU" u="sng" dirty="0" err="1">
                <a:hlinkClick r:id="rId4"/>
              </a:rPr>
              <a:t>загальної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середньої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в </a:t>
            </a:r>
            <a:r>
              <a:rPr lang="ru-RU" u="sng" dirty="0" err="1">
                <a:hlinkClick r:id="rId4"/>
              </a:rPr>
              <a:t>умовах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воєнного</a:t>
            </a:r>
            <a:r>
              <a:rPr lang="ru-RU" u="sng" dirty="0">
                <a:hlinkClick r:id="rId4"/>
              </a:rPr>
              <a:t> стану в </a:t>
            </a:r>
            <a:r>
              <a:rPr lang="ru-RU" u="sng" dirty="0" err="1">
                <a:hlinkClick r:id="rId4"/>
              </a:rPr>
              <a:t>Україні</a:t>
            </a:r>
            <a:r>
              <a:rPr lang="ru-RU" u="sng" dirty="0">
                <a:hlinkClick r:id="rId4"/>
              </a:rPr>
              <a:t>» 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u="sng" dirty="0" smtClean="0">
                <a:hlinkClick r:id="rId5"/>
              </a:rPr>
              <a:t>Наказ </a:t>
            </a:r>
            <a:r>
              <a:rPr lang="ru-RU" u="sng" dirty="0">
                <a:hlinkClick r:id="rId5"/>
              </a:rPr>
              <a:t>МОН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08.09.2020 № 1115 «</a:t>
            </a:r>
            <a:r>
              <a:rPr lang="ru-RU" u="sng" dirty="0" err="1">
                <a:hlinkClick r:id="rId5"/>
              </a:rPr>
              <a:t>Деякі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питання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організації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дистанційного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навчання</a:t>
            </a:r>
            <a:r>
              <a:rPr lang="ru-RU" u="sng" dirty="0" smtClean="0">
                <a:hlinkClick r:id="rId5"/>
              </a:rPr>
              <a:t>»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Положення </a:t>
            </a: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про сертифікацію педагогічних працівників (зі змінами від 24.12.2019 р)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Положення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про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інституційну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дуальну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форми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здобуття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повної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загальної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середньої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освіти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затвердженого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наказом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МОНу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23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квітня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2019 року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536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редакції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наказу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МОНу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10 лютого 2021 року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No 160),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зареєстрованим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Міністерстві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юстиції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22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травня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2019 р. за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547/33518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Положення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про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індивідуальну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форму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здобуття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повної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загальної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середньої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освіти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затвердженого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наказом МОН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12.01.2016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8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редакції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наказу МОН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10 лютого 2021року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No 160),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зареєстрованим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Міністерстві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юстиції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03 лютого 2016 р. за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184/28314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Порядок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зарахування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,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відрахування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та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переведення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учнів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до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державних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та 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комунальних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закладів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освіти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для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здобуття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повної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загальної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середньої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освіти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,  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затвердженого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наказом МОН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16.04.2018  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No 367,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зареєстрованим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в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Міністерстві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юстиції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05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травня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2018р за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No 564/32016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.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" y="327940"/>
            <a:ext cx="8812530" cy="525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+mj-lt"/>
                <a:ea typeface="Times New Roman"/>
              </a:rPr>
              <a:t>Орієнтовна структура 2024/2025 навчального року в умовах війни</a:t>
            </a:r>
            <a:endParaRPr lang="ru-RU" b="1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	</a:t>
            </a:r>
            <a:r>
              <a:rPr lang="uk-UA" dirty="0">
                <a:solidFill>
                  <a:srgbClr val="212121"/>
                </a:solidFill>
                <a:latin typeface="+mj-lt"/>
                <a:ea typeface="Times New Roman"/>
              </a:rPr>
              <a:t>Відповідно до постанови </a:t>
            </a:r>
            <a:r>
              <a:rPr lang="uk-UA" dirty="0">
                <a:latin typeface="+mj-lt"/>
                <a:ea typeface="Times New Roman"/>
              </a:rPr>
              <a:t>Кабінету Міністрів України «Про початок навчального року під час воєнного стану в Україні» від 23 липня 2024 року №841 тривалість 2024/2025 навчального року в закладах загальної середньої освіти визначено з 2 вересня 2024 року до 30 червня 2025 року.</a:t>
            </a:r>
            <a:endParaRPr lang="ru-RU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	</a:t>
            </a:r>
            <a:endParaRPr lang="ru-RU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+mj-lt"/>
                <a:ea typeface="Times New Roman"/>
              </a:rPr>
              <a:t>Шкільні канікули 2024-2025 навчального року</a:t>
            </a:r>
            <a:endParaRPr lang="ru-RU" b="1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Система навчання передбачає 4 канікулярних періоди:</a:t>
            </a:r>
            <a:endParaRPr lang="ru-RU" dirty="0">
              <a:latin typeface="+mj-lt"/>
              <a:ea typeface="Times New Roman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осінні канікули – з 28 жовтня по 03 листопада  2024 року;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зимові канікули – з 23 грудня 2024 до 12 січня 2025 року;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весняні канікули – з 24 березня по 30 березня 2025 року;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останній навчальний день 2024/2025 </a:t>
            </a:r>
            <a:r>
              <a:rPr lang="uk-UA" dirty="0" err="1">
                <a:latin typeface="+mj-lt"/>
                <a:ea typeface="Calibri"/>
                <a:cs typeface="Times New Roman"/>
              </a:rPr>
              <a:t>н.р</a:t>
            </a:r>
            <a:r>
              <a:rPr lang="uk-UA" dirty="0">
                <a:latin typeface="+mj-lt"/>
                <a:ea typeface="Calibri"/>
                <a:cs typeface="Times New Roman"/>
              </a:rPr>
              <a:t>. – 06 червня 2025 року («Свято Останнього дзвоника»)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літні канікули – з 09 червня по 31 серпня 2025 року.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9248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 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9248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	Зважаючи на </a:t>
            </a:r>
            <a:r>
              <a:rPr lang="uk-UA" dirty="0" err="1">
                <a:latin typeface="+mj-lt"/>
                <a:ea typeface="Calibri"/>
                <a:cs typeface="Times New Roman"/>
              </a:rPr>
              <a:t>безпекову</a:t>
            </a:r>
            <a:r>
              <a:rPr lang="uk-UA" dirty="0">
                <a:latin typeface="+mj-lt"/>
                <a:ea typeface="Calibri"/>
                <a:cs typeface="Times New Roman"/>
              </a:rPr>
              <a:t> ситуацію та інші чинники, які можуть впливати на організацію освітнього процесу, можливе коригування структури 2024/2025 навчального року. </a:t>
            </a:r>
            <a:endParaRPr lang="ru-RU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7">
            <a:extLst>
              <a:ext uri="{FF2B5EF4-FFF2-40B4-BE49-F238E27FC236}">
                <a16:creationId xmlns="" xmlns:a16="http://schemas.microsoft.com/office/drawing/2014/main" id="{38B34165-105A-4007-A455-E9E9D089841B}"/>
              </a:ext>
            </a:extLst>
          </p:cNvPr>
          <p:cNvSpPr/>
          <p:nvPr/>
        </p:nvSpPr>
        <p:spPr>
          <a:xfrm>
            <a:off x="777240" y="5917202"/>
            <a:ext cx="8195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закладах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9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00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проводитись</a:t>
            </a:r>
            <a:endParaRPr lang="ru-RU" sz="2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загальнонаціональна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хвилина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мовчання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678" y="6134201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latin typeface="Arial MT"/>
                <a:cs typeface="Arial MT"/>
              </a:rPr>
              <a:t>36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200" y="89238"/>
            <a:ext cx="855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Професійна діяльність вчителя включає багато різноманітних функцій. А через реалії війни функціонал роботи ще більш розширився. Які нюанси організації освітнього процесу варто врахувати педагогам, чому слід приділити окрему увагу?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336" y="1346336"/>
            <a:ext cx="8826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Реалізація Держстандарту</a:t>
            </a:r>
          </a:p>
          <a:p>
            <a:pPr algn="just"/>
            <a:r>
              <a:rPr lang="ru-RU" sz="2000" dirty="0" err="1"/>
              <a:t>Ефективність</a:t>
            </a:r>
            <a:r>
              <a:rPr lang="ru-RU" sz="2000" dirty="0"/>
              <a:t> </a:t>
            </a:r>
            <a:r>
              <a:rPr lang="ru-RU" sz="2000" dirty="0" err="1"/>
              <a:t>впровадження</a:t>
            </a:r>
            <a:r>
              <a:rPr lang="ru-RU" sz="2000" dirty="0"/>
              <a:t> Державного стандарту </a:t>
            </a:r>
            <a:r>
              <a:rPr lang="ru-RU" sz="2000" dirty="0" err="1"/>
              <a:t>базової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 err="1"/>
              <a:t>світи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ґрунтовного</a:t>
            </a:r>
            <a:r>
              <a:rPr lang="ru-RU" sz="2000" dirty="0"/>
              <a:t> </a:t>
            </a:r>
            <a:r>
              <a:rPr lang="ru-RU" sz="2000" dirty="0" err="1"/>
              <a:t>опрацювання</a:t>
            </a:r>
            <a:r>
              <a:rPr lang="ru-RU" sz="2000" dirty="0"/>
              <a:t> </a:t>
            </a:r>
            <a:r>
              <a:rPr lang="ru-RU" sz="2000" dirty="0" err="1"/>
              <a:t>нормативних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та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дієвих</a:t>
            </a:r>
            <a:r>
              <a:rPr lang="ru-RU" sz="2000" dirty="0"/>
              <a:t> </a:t>
            </a:r>
            <a:r>
              <a:rPr lang="ru-RU" sz="2000" dirty="0" err="1"/>
              <a:t>практичних</a:t>
            </a:r>
            <a:r>
              <a:rPr lang="ru-RU" sz="2000" dirty="0"/>
              <a:t> </a:t>
            </a:r>
            <a:r>
              <a:rPr lang="ru-RU" sz="2000" dirty="0" err="1"/>
              <a:t>прийомів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мотивуватимуть</a:t>
            </a:r>
            <a:r>
              <a:rPr lang="ru-RU" sz="2000" dirty="0"/>
              <a:t> </a:t>
            </a:r>
            <a:r>
              <a:rPr lang="ru-RU" sz="2000" dirty="0" err="1"/>
              <a:t>школярів</a:t>
            </a:r>
            <a:r>
              <a:rPr lang="ru-RU" sz="2000" dirty="0"/>
              <a:t> </a:t>
            </a:r>
            <a:r>
              <a:rPr lang="ru-RU" sz="2000" dirty="0" smtClean="0"/>
              <a:t>до </a:t>
            </a:r>
            <a:r>
              <a:rPr lang="ru-RU" sz="2000" dirty="0" err="1"/>
              <a:t>навчання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910" y="2977552"/>
            <a:ext cx="8515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C00000"/>
                </a:solidFill>
              </a:rPr>
              <a:t>Виконання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освітньої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програми</a:t>
            </a:r>
            <a:r>
              <a:rPr lang="ru-RU" sz="2000" b="1" dirty="0" smtClean="0">
                <a:solidFill>
                  <a:srgbClr val="C00000"/>
                </a:solidFill>
              </a:rPr>
              <a:t> закладу </a:t>
            </a:r>
            <a:r>
              <a:rPr lang="ru-RU" sz="2000" b="1" dirty="0" err="1" smtClean="0">
                <a:solidFill>
                  <a:srgbClr val="C00000"/>
                </a:solidFill>
              </a:rPr>
              <a:t>освіти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smtClean="0"/>
              <a:t>2024/2025 </a:t>
            </a:r>
            <a:r>
              <a:rPr lang="ru-RU" sz="2000" dirty="0" err="1"/>
              <a:t>навчального</a:t>
            </a:r>
            <a:r>
              <a:rPr lang="ru-RU" sz="2000" dirty="0"/>
              <a:t> року </a:t>
            </a:r>
            <a:r>
              <a:rPr lang="ru-RU" sz="2000" dirty="0" smtClean="0"/>
              <a:t>7-ті </a:t>
            </a:r>
            <a:r>
              <a:rPr lang="ru-RU" sz="2000" dirty="0" err="1"/>
              <a:t>класи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працюватимуть</a:t>
            </a:r>
            <a:r>
              <a:rPr lang="ru-RU" sz="2000" dirty="0"/>
              <a:t> за новою Типовою </a:t>
            </a:r>
            <a:r>
              <a:rPr lang="ru-RU" sz="2000" dirty="0" err="1"/>
              <a:t>освітньою</a:t>
            </a:r>
            <a:r>
              <a:rPr lang="ru-RU" sz="2000" dirty="0"/>
              <a:t> </a:t>
            </a:r>
            <a:r>
              <a:rPr lang="ru-RU" sz="2000" dirty="0" err="1"/>
              <a:t>програмою</a:t>
            </a:r>
            <a:r>
              <a:rPr lang="ru-RU" sz="2000" dirty="0"/>
              <a:t>. </a:t>
            </a:r>
            <a:r>
              <a:rPr lang="ru-RU" sz="2000" dirty="0" err="1"/>
              <a:t>Цим</a:t>
            </a:r>
            <a:r>
              <a:rPr lang="ru-RU" sz="2000" dirty="0"/>
              <a:t> документом </a:t>
            </a:r>
            <a:r>
              <a:rPr lang="ru-RU" sz="2000" dirty="0" err="1"/>
              <a:t>окреслено</a:t>
            </a:r>
            <a:r>
              <a:rPr lang="ru-RU" sz="2000" dirty="0"/>
              <a:t> </a:t>
            </a:r>
            <a:r>
              <a:rPr lang="ru-RU" sz="2000" dirty="0" err="1"/>
              <a:t>обов’язкові</a:t>
            </a:r>
            <a:r>
              <a:rPr lang="ru-RU" sz="2000" dirty="0"/>
              <a:t> та </a:t>
            </a:r>
            <a:r>
              <a:rPr lang="ru-RU" sz="2000" dirty="0" err="1"/>
              <a:t>рекомендовані</a:t>
            </a:r>
            <a:r>
              <a:rPr lang="ru-RU" sz="2000" dirty="0"/>
              <a:t> </a:t>
            </a:r>
            <a:r>
              <a:rPr lang="ru-RU" sz="2000" dirty="0" err="1"/>
              <a:t>підходи</a:t>
            </a:r>
            <a:r>
              <a:rPr lang="ru-RU" sz="2000" dirty="0"/>
              <a:t> до </a:t>
            </a:r>
            <a:r>
              <a:rPr lang="ru-RU" sz="2000" dirty="0" err="1"/>
              <a:t>розроблення</a:t>
            </a:r>
            <a:r>
              <a:rPr lang="ru-RU" sz="2000" dirty="0"/>
              <a:t> та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шкільних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, сформовано </a:t>
            </a:r>
            <a:r>
              <a:rPr lang="ru-RU" sz="2000" dirty="0" err="1"/>
              <a:t>варіанти</a:t>
            </a:r>
            <a:r>
              <a:rPr lang="ru-RU" sz="2000" dirty="0"/>
              <a:t> </a:t>
            </a:r>
            <a:r>
              <a:rPr lang="ru-RU" sz="2000" dirty="0" err="1"/>
              <a:t>типових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та </a:t>
            </a:r>
            <a:r>
              <a:rPr lang="ru-RU" sz="2000" dirty="0" err="1"/>
              <a:t>затверджено</a:t>
            </a:r>
            <a:r>
              <a:rPr lang="ru-RU" sz="2000" dirty="0"/>
              <a:t> </a:t>
            </a: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модельних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0603" y="5224321"/>
            <a:ext cx="753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C00000"/>
                </a:solidFill>
              </a:rPr>
              <a:t>Планування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роботи</a:t>
            </a:r>
            <a:r>
              <a:rPr lang="ru-RU" sz="2000" b="1" dirty="0" smtClean="0">
                <a:solidFill>
                  <a:srgbClr val="C00000"/>
                </a:solidFill>
              </a:rPr>
              <a:t> з </a:t>
            </a:r>
            <a:r>
              <a:rPr lang="ru-RU" sz="2000" b="1" dirty="0" err="1" smtClean="0">
                <a:solidFill>
                  <a:srgbClr val="C00000"/>
                </a:solidFill>
              </a:rPr>
              <a:t>врахуванням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освітніх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втрат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 err="1"/>
              <a:t>Яким</a:t>
            </a:r>
            <a:r>
              <a:rPr lang="ru-RU" sz="2000" dirty="0"/>
              <a:t> буде формат </a:t>
            </a:r>
            <a:r>
              <a:rPr lang="ru-RU" sz="2000" dirty="0" err="1"/>
              <a:t>навчання</a:t>
            </a:r>
            <a:r>
              <a:rPr lang="ru-RU" sz="2000" dirty="0"/>
              <a:t> у новому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? </a:t>
            </a:r>
            <a:r>
              <a:rPr lang="ru-RU" sz="2000" dirty="0" err="1"/>
              <a:t>Дистанційним</a:t>
            </a:r>
            <a:r>
              <a:rPr lang="ru-RU" sz="2000" dirty="0"/>
              <a:t>, </a:t>
            </a:r>
            <a:r>
              <a:rPr lang="ru-RU" sz="2000" dirty="0" err="1"/>
              <a:t>змішаним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очним</a:t>
            </a:r>
            <a:r>
              <a:rPr lang="ru-RU" sz="2000" dirty="0"/>
              <a:t>? Все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безпекової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504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1" y="128329"/>
            <a:ext cx="88424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Забезпечення безперервності здобуття освіти дітей</a:t>
            </a:r>
          </a:p>
          <a:p>
            <a:pPr algn="just"/>
            <a:r>
              <a:rPr lang="uk-UA" sz="2000" dirty="0"/>
              <a:t>Через бойові дії на території нашої країни </a:t>
            </a:r>
            <a:r>
              <a:rPr lang="uk-UA" sz="2000" dirty="0" smtClean="0"/>
              <a:t>кількість </a:t>
            </a:r>
            <a:r>
              <a:rPr lang="uk-UA" sz="2000" dirty="0"/>
              <a:t>учнів, які позбавлені можливості навчатись у звичному форматі, значно збільшилась. Тож здобуття освіти школярів за індивідуальною формою набуло надзвичайної актуальності.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1759545"/>
            <a:ext cx="8119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Інклюзивне навчання</a:t>
            </a:r>
          </a:p>
          <a:p>
            <a:pPr algn="just"/>
            <a:r>
              <a:rPr lang="uk-UA" sz="2000" dirty="0"/>
              <a:t>Інклюзивне навчання є особливою системою надання освітніх послуг, яка потребує від освітян створення належних умов, що сприяють розвитку особистості та інтеграції учнів із ООП у соціумі.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05" y="5454241"/>
            <a:ext cx="8243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Формування академічної доброчесності учнів</a:t>
            </a:r>
          </a:p>
          <a:p>
            <a:pPr algn="just"/>
            <a:r>
              <a:rPr lang="uk-UA" sz="2000" dirty="0"/>
              <a:t>Забезпечення академічної доброчесності у сфері загальної середньої освіти регламентується ст.42 Закону України «Про освіту», </a:t>
            </a:r>
            <a:r>
              <a:rPr lang="uk-UA" sz="2000" dirty="0" err="1"/>
              <a:t>ст</a:t>
            </a:r>
            <a:r>
              <a:rPr lang="uk-UA" sz="2000" dirty="0"/>
              <a:t> 43. Закону України «Про повну загальну середню освіту»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0A9A88D-B1A3-42A8-8831-8BBBDE4DF01E}"/>
              </a:ext>
            </a:extLst>
          </p:cNvPr>
          <p:cNvSpPr/>
          <p:nvPr/>
        </p:nvSpPr>
        <p:spPr>
          <a:xfrm>
            <a:off x="314878" y="3104602"/>
            <a:ext cx="8604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</a:rPr>
              <a:t>Оцінювання навчальних досягнень учнів</a:t>
            </a:r>
          </a:p>
          <a:p>
            <a:pPr algn="just"/>
            <a:r>
              <a:rPr lang="uk-UA" sz="2000" dirty="0"/>
              <a:t>Оцінювання результатів навчання учнів </a:t>
            </a:r>
            <a:r>
              <a:rPr lang="uk-UA" sz="2000" dirty="0" smtClean="0"/>
              <a:t>5-х – 7-х </a:t>
            </a:r>
            <a:r>
              <a:rPr lang="uk-UA" sz="2000" dirty="0"/>
              <a:t>класів </a:t>
            </a:r>
            <a:r>
              <a:rPr lang="uk-UA" sz="2000" dirty="0" smtClean="0"/>
              <a:t>за новими </a:t>
            </a:r>
            <a:r>
              <a:rPr lang="uk-UA" sz="2000" dirty="0" err="1" smtClean="0"/>
              <a:t>критеріяти</a:t>
            </a:r>
            <a:r>
              <a:rPr lang="uk-UA" sz="2000" dirty="0" smtClean="0"/>
              <a:t> має </a:t>
            </a:r>
            <a:r>
              <a:rPr lang="uk-UA" sz="2000" dirty="0"/>
              <a:t>бути зорієнтованим на очікувані групи результатів навчання учнів відповідної освітньої галузі Держстандарту, а критерії – відповідати навчальній програмі, бути конкретизовані в освітній програмі закладу освіти. А ще оцінювання має не лише перевірити знання школярів, а й стимулювати їх до  подальших досягнень. </a:t>
            </a:r>
          </a:p>
        </p:txBody>
      </p:sp>
    </p:spTree>
    <p:extLst>
      <p:ext uri="{BB962C8B-B14F-4D97-AF65-F5344CB8AC3E}">
        <p14:creationId xmlns:p14="http://schemas.microsoft.com/office/powerpoint/2010/main" val="2996853262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5637</Words>
  <Application>Microsoft Office PowerPoint</Application>
  <PresentationFormat>Экран (4:3)</PresentationFormat>
  <Paragraphs>738</Paragraphs>
  <Slides>54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Реалізація мети базової середньої освіти ґрунтується на таких ціннісних орієнтирах, як:</vt:lpstr>
      <vt:lpstr>Презентация PowerPoint</vt:lpstr>
      <vt:lpstr>Основою формування ключових компетентностей є особистісні якості, особистий, соціальний, культурний і навчальний досвід учнів; їх потреби та інтереси, які мотивують до навчання; знання, уміння та ставлення, що формуються в освітньому, соціокультурному та інформаційному середовищі, у різних життєвих ситуаціях.</vt:lpstr>
      <vt:lpstr>Наскрізними у всіх ключових компетентностях є такі вміння:</vt:lpstr>
      <vt:lpstr>Ключові компетентності та наскрізні вміння</vt:lpstr>
      <vt:lpstr>Презентация PowerPoint</vt:lpstr>
      <vt:lpstr>Для кожної освітньої галузі визначено:</vt:lpstr>
      <vt:lpstr>Презентация PowerPoint</vt:lpstr>
      <vt:lpstr>Презентация PowerPoint</vt:lpstr>
      <vt:lpstr>Презентация PowerPoint</vt:lpstr>
      <vt:lpstr> Природнича освітня галузь</vt:lpstr>
      <vt:lpstr> Природнича освітня галузь</vt:lpstr>
      <vt:lpstr> Природнича освітня галузь</vt:lpstr>
      <vt:lpstr> Природнича освітня галузь</vt:lpstr>
      <vt:lpstr> Природнича освітня галузь</vt:lpstr>
      <vt:lpstr>ВИМОГИ до обов’язкових результатів  навчання учнів у природничій освітній галузі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Навчальні програми, затверджені  педагогічною радою</vt:lpstr>
      <vt:lpstr>Навчальні програми і можливі зміни до змісту модельної програми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DSI</cp:lastModifiedBy>
  <cp:revision>154</cp:revision>
  <dcterms:created xsi:type="dcterms:W3CDTF">2016-11-18T14:12:19Z</dcterms:created>
  <dcterms:modified xsi:type="dcterms:W3CDTF">2024-08-24T18:54:04Z</dcterms:modified>
</cp:coreProperties>
</file>